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handoutMasterIdLst>
    <p:handoutMasterId r:id="rId29"/>
  </p:handoutMasterIdLst>
  <p:sldIdLst>
    <p:sldId id="5639" r:id="rId3"/>
    <p:sldId id="4924" r:id="rId4"/>
    <p:sldId id="4699" r:id="rId5"/>
    <p:sldId id="5483" r:id="rId6"/>
    <p:sldId id="5512" r:id="rId7"/>
    <p:sldId id="5513" r:id="rId8"/>
    <p:sldId id="5514" r:id="rId9"/>
    <p:sldId id="5515" r:id="rId10"/>
    <p:sldId id="5630" r:id="rId11"/>
    <p:sldId id="5653" r:id="rId12"/>
    <p:sldId id="5654" r:id="rId13"/>
    <p:sldId id="5656" r:id="rId14"/>
    <p:sldId id="5657" r:id="rId15"/>
    <p:sldId id="5658" r:id="rId16"/>
    <p:sldId id="4728" r:id="rId17"/>
    <p:sldId id="5659" r:id="rId18"/>
    <p:sldId id="5378" r:id="rId19"/>
    <p:sldId id="5660" r:id="rId20"/>
    <p:sldId id="5661" r:id="rId21"/>
    <p:sldId id="5436" r:id="rId22"/>
    <p:sldId id="5415" r:id="rId23"/>
    <p:sldId id="5432" r:id="rId24"/>
    <p:sldId id="5539" r:id="rId25"/>
    <p:sldId id="5540" r:id="rId26"/>
    <p:sldId id="5538" r:id="rId27"/>
  </p:sldIdLst>
  <p:sldSz cx="9144000" cy="6858000" type="screen4x3"/>
  <p:notesSz cx="7019925" cy="93059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0000"/>
    <a:srgbClr val="666633"/>
    <a:srgbClr val="582A04"/>
    <a:srgbClr val="CC9900"/>
    <a:srgbClr val="F3E1E3"/>
    <a:srgbClr val="E5E8EE"/>
    <a:srgbClr val="008000"/>
    <a:srgbClr val="FFFF66"/>
    <a:srgbClr val="6699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56DF20-0428-41A0-BB32-C155B47DE2C5}" v="60" dt="2025-09-16T21:20:11.0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95" autoAdjust="0"/>
    <p:restoredTop sz="77908" autoAdjust="0"/>
  </p:normalViewPr>
  <p:slideViewPr>
    <p:cSldViewPr>
      <p:cViewPr varScale="1">
        <p:scale>
          <a:sx n="56" d="100"/>
          <a:sy n="56" d="100"/>
        </p:scale>
        <p:origin x="1627" y="274"/>
      </p:cViewPr>
      <p:guideLst>
        <p:guide orient="horz" pos="2160"/>
        <p:guide pos="2880"/>
      </p:guideLst>
    </p:cSldViewPr>
  </p:slideViewPr>
  <p:outlineViewPr>
    <p:cViewPr>
      <p:scale>
        <a:sx n="33" d="100"/>
        <a:sy n="33" d="100"/>
      </p:scale>
      <p:origin x="0" y="-780"/>
    </p:cViewPr>
  </p:outlineViewPr>
  <p:notesTextViewPr>
    <p:cViewPr>
      <p:scale>
        <a:sx n="3" d="2"/>
        <a:sy n="3" d="2"/>
      </p:scale>
      <p:origin x="0" y="0"/>
    </p:cViewPr>
  </p:notesTextViewPr>
  <p:sorterViewPr>
    <p:cViewPr varScale="1">
      <p:scale>
        <a:sx n="1" d="1"/>
        <a:sy n="1" d="1"/>
      </p:scale>
      <p:origin x="0" y="-20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Mennonite Church" userId="ad5d7b9f43567b94" providerId="LiveId" clId="{7270948C-A5CB-4350-B7AF-A5779BAE119B}"/>
    <pc:docChg chg="custSel addSld delSld modSld">
      <pc:chgData name="First Mennonite Church" userId="ad5d7b9f43567b94" providerId="LiveId" clId="{7270948C-A5CB-4350-B7AF-A5779BAE119B}" dt="2025-09-16T21:20:46.901" v="3713" actId="1076"/>
      <pc:docMkLst>
        <pc:docMk/>
      </pc:docMkLst>
      <pc:sldChg chg="modSp">
        <pc:chgData name="First Mennonite Church" userId="ad5d7b9f43567b94" providerId="LiveId" clId="{7270948C-A5CB-4350-B7AF-A5779BAE119B}" dt="2025-09-16T20:16:27.279" v="442" actId="14826"/>
        <pc:sldMkLst>
          <pc:docMk/>
          <pc:sldMk cId="3933978651" sldId="4699"/>
        </pc:sldMkLst>
        <pc:picChg chg="mod">
          <ac:chgData name="First Mennonite Church" userId="ad5d7b9f43567b94" providerId="LiveId" clId="{7270948C-A5CB-4350-B7AF-A5779BAE119B}" dt="2025-09-16T20:16:27.279" v="442" actId="14826"/>
          <ac:picMkLst>
            <pc:docMk/>
            <pc:sldMk cId="3933978651" sldId="4699"/>
            <ac:picMk id="3" creationId="{90E75948-A4F6-B838-7F6F-CAB0569FED8B}"/>
          </ac:picMkLst>
        </pc:picChg>
      </pc:sldChg>
      <pc:sldChg chg="modSp mod setBg">
        <pc:chgData name="First Mennonite Church" userId="ad5d7b9f43567b94" providerId="LiveId" clId="{7270948C-A5CB-4350-B7AF-A5779BAE119B}" dt="2025-09-16T20:46:48.993" v="2494" actId="207"/>
        <pc:sldMkLst>
          <pc:docMk/>
          <pc:sldMk cId="632848393" sldId="4728"/>
        </pc:sldMkLst>
        <pc:spChg chg="mod">
          <ac:chgData name="First Mennonite Church" userId="ad5d7b9f43567b94" providerId="LiveId" clId="{7270948C-A5CB-4350-B7AF-A5779BAE119B}" dt="2025-09-16T20:46:48.993" v="2494" actId="207"/>
          <ac:spMkLst>
            <pc:docMk/>
            <pc:sldMk cId="632848393" sldId="4728"/>
            <ac:spMk id="2" creationId="{3E606A4E-DCAB-11C9-1BD5-734964E793E5}"/>
          </ac:spMkLst>
        </pc:spChg>
        <pc:picChg chg="mod">
          <ac:chgData name="First Mennonite Church" userId="ad5d7b9f43567b94" providerId="LiveId" clId="{7270948C-A5CB-4350-B7AF-A5779BAE119B}" dt="2025-09-16T20:46:04.450" v="2491" actId="1076"/>
          <ac:picMkLst>
            <pc:docMk/>
            <pc:sldMk cId="632848393" sldId="4728"/>
            <ac:picMk id="3074" creationId="{189234F7-C90E-7C4E-F530-4B25EDECF647}"/>
          </ac:picMkLst>
        </pc:picChg>
      </pc:sldChg>
      <pc:sldChg chg="modSp mod">
        <pc:chgData name="First Mennonite Church" userId="ad5d7b9f43567b94" providerId="LiveId" clId="{7270948C-A5CB-4350-B7AF-A5779BAE119B}" dt="2025-09-16T20:15:49.902" v="441" actId="1035"/>
        <pc:sldMkLst>
          <pc:docMk/>
          <pc:sldMk cId="829291682" sldId="4924"/>
        </pc:sldMkLst>
        <pc:spChg chg="mod">
          <ac:chgData name="First Mennonite Church" userId="ad5d7b9f43567b94" providerId="LiveId" clId="{7270948C-A5CB-4350-B7AF-A5779BAE119B}" dt="2025-09-16T20:15:41.630" v="440" actId="1037"/>
          <ac:spMkLst>
            <pc:docMk/>
            <pc:sldMk cId="829291682" sldId="4924"/>
            <ac:spMk id="2" creationId="{8744FCD6-4647-547F-D69D-1BF720BBC59C}"/>
          </ac:spMkLst>
        </pc:spChg>
        <pc:spChg chg="mod">
          <ac:chgData name="First Mennonite Church" userId="ad5d7b9f43567b94" providerId="LiveId" clId="{7270948C-A5CB-4350-B7AF-A5779BAE119B}" dt="2025-09-16T20:15:49.902" v="441" actId="1035"/>
          <ac:spMkLst>
            <pc:docMk/>
            <pc:sldMk cId="829291682" sldId="4924"/>
            <ac:spMk id="6147" creationId="{03E1C587-E783-2027-349B-BF75BD964F2C}"/>
          </ac:spMkLst>
        </pc:spChg>
      </pc:sldChg>
      <pc:sldChg chg="del">
        <pc:chgData name="First Mennonite Church" userId="ad5d7b9f43567b94" providerId="LiveId" clId="{7270948C-A5CB-4350-B7AF-A5779BAE119B}" dt="2025-09-16T20:19:08.752" v="451" actId="47"/>
        <pc:sldMkLst>
          <pc:docMk/>
          <pc:sldMk cId="3394747380" sldId="5248"/>
        </pc:sldMkLst>
      </pc:sldChg>
      <pc:sldChg chg="del">
        <pc:chgData name="First Mennonite Church" userId="ad5d7b9f43567b94" providerId="LiveId" clId="{7270948C-A5CB-4350-B7AF-A5779BAE119B}" dt="2025-09-16T21:17:55.420" v="3682" actId="47"/>
        <pc:sldMkLst>
          <pc:docMk/>
          <pc:sldMk cId="3760496154" sldId="5330"/>
        </pc:sldMkLst>
      </pc:sldChg>
      <pc:sldChg chg="delSp modSp mod">
        <pc:chgData name="First Mennonite Church" userId="ad5d7b9f43567b94" providerId="LiveId" clId="{7270948C-A5CB-4350-B7AF-A5779BAE119B}" dt="2025-09-16T21:14:19.374" v="3670" actId="1076"/>
        <pc:sldMkLst>
          <pc:docMk/>
          <pc:sldMk cId="221310452" sldId="5378"/>
        </pc:sldMkLst>
        <pc:spChg chg="mod">
          <ac:chgData name="First Mennonite Church" userId="ad5d7b9f43567b94" providerId="LiveId" clId="{7270948C-A5CB-4350-B7AF-A5779BAE119B}" dt="2025-09-16T21:14:19.374" v="3670" actId="1076"/>
          <ac:spMkLst>
            <pc:docMk/>
            <pc:sldMk cId="221310452" sldId="5378"/>
            <ac:spMk id="3" creationId="{67680636-B74C-3DD5-C9E6-B51C245B1A57}"/>
          </ac:spMkLst>
        </pc:spChg>
        <pc:spChg chg="mod">
          <ac:chgData name="First Mennonite Church" userId="ad5d7b9f43567b94" providerId="LiveId" clId="{7270948C-A5CB-4350-B7AF-A5779BAE119B}" dt="2025-09-16T21:09:09.571" v="2950" actId="20577"/>
          <ac:spMkLst>
            <pc:docMk/>
            <pc:sldMk cId="221310452" sldId="5378"/>
            <ac:spMk id="4" creationId="{3542103B-1C3B-28CD-DAC5-BF7D4B60A27E}"/>
          </ac:spMkLst>
        </pc:spChg>
        <pc:picChg chg="del">
          <ac:chgData name="First Mennonite Church" userId="ad5d7b9f43567b94" providerId="LiveId" clId="{7270948C-A5CB-4350-B7AF-A5779BAE119B}" dt="2025-09-16T21:08:55.735" v="2893" actId="21"/>
          <ac:picMkLst>
            <pc:docMk/>
            <pc:sldMk cId="221310452" sldId="5378"/>
            <ac:picMk id="5" creationId="{275A7816-9784-54D7-3F5D-1E6CED795A79}"/>
          </ac:picMkLst>
        </pc:picChg>
      </pc:sldChg>
      <pc:sldChg chg="modSp add mod">
        <pc:chgData name="First Mennonite Church" userId="ad5d7b9f43567b94" providerId="LiveId" clId="{7270948C-A5CB-4350-B7AF-A5779BAE119B}" dt="2025-09-16T21:18:11.387" v="3684" actId="1076"/>
        <pc:sldMkLst>
          <pc:docMk/>
          <pc:sldMk cId="1197802482" sldId="5432"/>
        </pc:sldMkLst>
        <pc:spChg chg="mod">
          <ac:chgData name="First Mennonite Church" userId="ad5d7b9f43567b94" providerId="LiveId" clId="{7270948C-A5CB-4350-B7AF-A5779BAE119B}" dt="2025-09-16T21:18:11.387" v="3684" actId="1076"/>
          <ac:spMkLst>
            <pc:docMk/>
            <pc:sldMk cId="1197802482" sldId="5432"/>
            <ac:spMk id="5" creationId="{A7B3A820-8950-526D-89F4-B0FD8A1E335B}"/>
          </ac:spMkLst>
        </pc:spChg>
      </pc:sldChg>
      <pc:sldChg chg="addSp delSp modSp mod">
        <pc:chgData name="First Mennonite Church" userId="ad5d7b9f43567b94" providerId="LiveId" clId="{7270948C-A5CB-4350-B7AF-A5779BAE119B}" dt="2025-09-16T21:16:35.801" v="3680" actId="207"/>
        <pc:sldMkLst>
          <pc:docMk/>
          <pc:sldMk cId="4148624972" sldId="5436"/>
        </pc:sldMkLst>
        <pc:spChg chg="mod">
          <ac:chgData name="First Mennonite Church" userId="ad5d7b9f43567b94" providerId="LiveId" clId="{7270948C-A5CB-4350-B7AF-A5779BAE119B}" dt="2025-09-16T21:16:35.801" v="3680" actId="207"/>
          <ac:spMkLst>
            <pc:docMk/>
            <pc:sldMk cId="4148624972" sldId="5436"/>
            <ac:spMk id="2" creationId="{49144FBC-67F4-0CD3-CDAD-41AF79A3A32B}"/>
          </ac:spMkLst>
        </pc:spChg>
        <pc:spChg chg="add del mod">
          <ac:chgData name="First Mennonite Church" userId="ad5d7b9f43567b94" providerId="LiveId" clId="{7270948C-A5CB-4350-B7AF-A5779BAE119B}" dt="2025-09-16T21:15:48.828" v="3674" actId="931"/>
          <ac:spMkLst>
            <pc:docMk/>
            <pc:sldMk cId="4148624972" sldId="5436"/>
            <ac:spMk id="3" creationId="{0BB26A87-7EF5-14BB-09B3-8759E22C4E72}"/>
          </ac:spMkLst>
        </pc:spChg>
        <pc:picChg chg="del">
          <ac:chgData name="First Mennonite Church" userId="ad5d7b9f43567b94" providerId="LiveId" clId="{7270948C-A5CB-4350-B7AF-A5779BAE119B}" dt="2025-09-16T21:15:13.059" v="3673" actId="21"/>
          <ac:picMkLst>
            <pc:docMk/>
            <pc:sldMk cId="4148624972" sldId="5436"/>
            <ac:picMk id="4" creationId="{069A4F41-0696-19F6-D499-E1B1087D6BFC}"/>
          </ac:picMkLst>
        </pc:picChg>
        <pc:picChg chg="add mod">
          <ac:chgData name="First Mennonite Church" userId="ad5d7b9f43567b94" providerId="LiveId" clId="{7270948C-A5CB-4350-B7AF-A5779BAE119B}" dt="2025-09-16T21:15:58.833" v="3677" actId="732"/>
          <ac:picMkLst>
            <pc:docMk/>
            <pc:sldMk cId="4148624972" sldId="5436"/>
            <ac:picMk id="6" creationId="{E49B6737-38F2-4201-C5E5-44A274422EC0}"/>
          </ac:picMkLst>
        </pc:picChg>
      </pc:sldChg>
      <pc:sldChg chg="modSp add mod">
        <pc:chgData name="First Mennonite Church" userId="ad5d7b9f43567b94" providerId="LiveId" clId="{7270948C-A5CB-4350-B7AF-A5779BAE119B}" dt="2025-09-16T20:17:43.842" v="448" actId="6549"/>
        <pc:sldMkLst>
          <pc:docMk/>
          <pc:sldMk cId="2263248261" sldId="5483"/>
        </pc:sldMkLst>
        <pc:spChg chg="mod">
          <ac:chgData name="First Mennonite Church" userId="ad5d7b9f43567b94" providerId="LiveId" clId="{7270948C-A5CB-4350-B7AF-A5779BAE119B}" dt="2025-09-16T20:17:43.842" v="448" actId="6549"/>
          <ac:spMkLst>
            <pc:docMk/>
            <pc:sldMk cId="2263248261" sldId="5483"/>
            <ac:spMk id="5" creationId="{655235B5-7C66-B704-9C1E-E519DB89BB64}"/>
          </ac:spMkLst>
        </pc:spChg>
      </pc:sldChg>
      <pc:sldChg chg="add">
        <pc:chgData name="First Mennonite Church" userId="ad5d7b9f43567b94" providerId="LiveId" clId="{7270948C-A5CB-4350-B7AF-A5779BAE119B}" dt="2025-09-16T20:17:29.828" v="443"/>
        <pc:sldMkLst>
          <pc:docMk/>
          <pc:sldMk cId="2576646720" sldId="5512"/>
        </pc:sldMkLst>
      </pc:sldChg>
      <pc:sldChg chg="add">
        <pc:chgData name="First Mennonite Church" userId="ad5d7b9f43567b94" providerId="LiveId" clId="{7270948C-A5CB-4350-B7AF-A5779BAE119B}" dt="2025-09-16T20:17:29.828" v="443"/>
        <pc:sldMkLst>
          <pc:docMk/>
          <pc:sldMk cId="24235799" sldId="5513"/>
        </pc:sldMkLst>
      </pc:sldChg>
      <pc:sldChg chg="add">
        <pc:chgData name="First Mennonite Church" userId="ad5d7b9f43567b94" providerId="LiveId" clId="{7270948C-A5CB-4350-B7AF-A5779BAE119B}" dt="2025-09-16T20:17:29.828" v="443"/>
        <pc:sldMkLst>
          <pc:docMk/>
          <pc:sldMk cId="925690560" sldId="5514"/>
        </pc:sldMkLst>
      </pc:sldChg>
      <pc:sldChg chg="modSp add mod">
        <pc:chgData name="First Mennonite Church" userId="ad5d7b9f43567b94" providerId="LiveId" clId="{7270948C-A5CB-4350-B7AF-A5779BAE119B}" dt="2025-09-16T20:19:02.734" v="450" actId="1036"/>
        <pc:sldMkLst>
          <pc:docMk/>
          <pc:sldMk cId="3480277790" sldId="5515"/>
        </pc:sldMkLst>
        <pc:spChg chg="mod">
          <ac:chgData name="First Mennonite Church" userId="ad5d7b9f43567b94" providerId="LiveId" clId="{7270948C-A5CB-4350-B7AF-A5779BAE119B}" dt="2025-09-16T20:19:02.734" v="450" actId="1036"/>
          <ac:spMkLst>
            <pc:docMk/>
            <pc:sldMk cId="3480277790" sldId="5515"/>
            <ac:spMk id="2" creationId="{AFCED2BE-6E69-6143-C5CF-A317179B6B65}"/>
          </ac:spMkLst>
        </pc:spChg>
      </pc:sldChg>
      <pc:sldChg chg="addSp modSp mod">
        <pc:chgData name="First Mennonite Church" userId="ad5d7b9f43567b94" providerId="LiveId" clId="{7270948C-A5CB-4350-B7AF-A5779BAE119B}" dt="2025-09-16T21:20:46.901" v="3713" actId="1076"/>
        <pc:sldMkLst>
          <pc:docMk/>
          <pc:sldMk cId="1642355711" sldId="5538"/>
        </pc:sldMkLst>
        <pc:spChg chg="add mod">
          <ac:chgData name="First Mennonite Church" userId="ad5d7b9f43567b94" providerId="LiveId" clId="{7270948C-A5CB-4350-B7AF-A5779BAE119B}" dt="2025-09-16T21:20:46.901" v="3713" actId="1076"/>
          <ac:spMkLst>
            <pc:docMk/>
            <pc:sldMk cId="1642355711" sldId="5538"/>
            <ac:spMk id="2" creationId="{BCBF3EA4-0F2F-289A-D763-A152B6B96784}"/>
          </ac:spMkLst>
        </pc:spChg>
        <pc:picChg chg="mod">
          <ac:chgData name="First Mennonite Church" userId="ad5d7b9f43567b94" providerId="LiveId" clId="{7270948C-A5CB-4350-B7AF-A5779BAE119B}" dt="2025-09-16T21:20:02.774" v="3689" actId="14100"/>
          <ac:picMkLst>
            <pc:docMk/>
            <pc:sldMk cId="1642355711" sldId="5538"/>
            <ac:picMk id="11" creationId="{D8C7D5EA-6D58-A94E-5278-95ED7D21CEDD}"/>
          </ac:picMkLst>
        </pc:picChg>
      </pc:sldChg>
      <pc:sldChg chg="add">
        <pc:chgData name="First Mennonite Church" userId="ad5d7b9f43567b94" providerId="LiveId" clId="{7270948C-A5CB-4350-B7AF-A5779BAE119B}" dt="2025-09-16T21:17:53.359" v="3681"/>
        <pc:sldMkLst>
          <pc:docMk/>
          <pc:sldMk cId="1126533803" sldId="5539"/>
        </pc:sldMkLst>
      </pc:sldChg>
      <pc:sldChg chg="add">
        <pc:chgData name="First Mennonite Church" userId="ad5d7b9f43567b94" providerId="LiveId" clId="{7270948C-A5CB-4350-B7AF-A5779BAE119B}" dt="2025-09-16T21:17:53.359" v="3681"/>
        <pc:sldMkLst>
          <pc:docMk/>
          <pc:sldMk cId="3795613518" sldId="5540"/>
        </pc:sldMkLst>
      </pc:sldChg>
      <pc:sldChg chg="modSp mod">
        <pc:chgData name="First Mennonite Church" userId="ad5d7b9f43567b94" providerId="LiveId" clId="{7270948C-A5CB-4350-B7AF-A5779BAE119B}" dt="2025-09-16T20:22:41.039" v="1033" actId="1076"/>
        <pc:sldMkLst>
          <pc:docMk/>
          <pc:sldMk cId="1573662930" sldId="5630"/>
        </pc:sldMkLst>
        <pc:spChg chg="mod">
          <ac:chgData name="First Mennonite Church" userId="ad5d7b9f43567b94" providerId="LiveId" clId="{7270948C-A5CB-4350-B7AF-A5779BAE119B}" dt="2025-09-16T20:22:41.039" v="1033" actId="1076"/>
          <ac:spMkLst>
            <pc:docMk/>
            <pc:sldMk cId="1573662930" sldId="5630"/>
            <ac:spMk id="6147" creationId="{70AA36D1-C954-EC0F-8F56-BF3AFBCA5442}"/>
          </ac:spMkLst>
        </pc:spChg>
      </pc:sldChg>
      <pc:sldChg chg="del">
        <pc:chgData name="First Mennonite Church" userId="ad5d7b9f43567b94" providerId="LiveId" clId="{7270948C-A5CB-4350-B7AF-A5779BAE119B}" dt="2025-09-16T20:45:44.313" v="2488" actId="47"/>
        <pc:sldMkLst>
          <pc:docMk/>
          <pc:sldMk cId="3918452402" sldId="5636"/>
        </pc:sldMkLst>
      </pc:sldChg>
      <pc:sldChg chg="del">
        <pc:chgData name="First Mennonite Church" userId="ad5d7b9f43567b94" providerId="LiveId" clId="{7270948C-A5CB-4350-B7AF-A5779BAE119B}" dt="2025-09-16T20:19:09.963" v="452" actId="47"/>
        <pc:sldMkLst>
          <pc:docMk/>
          <pc:sldMk cId="2252782874" sldId="5649"/>
        </pc:sldMkLst>
      </pc:sldChg>
      <pc:sldChg chg="del">
        <pc:chgData name="First Mennonite Church" userId="ad5d7b9f43567b94" providerId="LiveId" clId="{7270948C-A5CB-4350-B7AF-A5779BAE119B}" dt="2025-09-16T21:14:23.254" v="3671" actId="47"/>
        <pc:sldMkLst>
          <pc:docMk/>
          <pc:sldMk cId="266145541" sldId="5650"/>
        </pc:sldMkLst>
      </pc:sldChg>
      <pc:sldChg chg="del">
        <pc:chgData name="First Mennonite Church" userId="ad5d7b9f43567b94" providerId="LiveId" clId="{7270948C-A5CB-4350-B7AF-A5779BAE119B}" dt="2025-09-16T21:14:24.117" v="3672" actId="47"/>
        <pc:sldMkLst>
          <pc:docMk/>
          <pc:sldMk cId="4046289469" sldId="5651"/>
        </pc:sldMkLst>
      </pc:sldChg>
      <pc:sldChg chg="del">
        <pc:chgData name="First Mennonite Church" userId="ad5d7b9f43567b94" providerId="LiveId" clId="{7270948C-A5CB-4350-B7AF-A5779BAE119B}" dt="2025-09-16T21:05:12.466" v="2577" actId="47"/>
        <pc:sldMkLst>
          <pc:docMk/>
          <pc:sldMk cId="1769148427" sldId="5652"/>
        </pc:sldMkLst>
      </pc:sldChg>
      <pc:sldChg chg="delSp modSp mod">
        <pc:chgData name="First Mennonite Church" userId="ad5d7b9f43567b94" providerId="LiveId" clId="{7270948C-A5CB-4350-B7AF-A5779BAE119B}" dt="2025-09-16T20:23:01.060" v="1036" actId="2711"/>
        <pc:sldMkLst>
          <pc:docMk/>
          <pc:sldMk cId="2628493894" sldId="5653"/>
        </pc:sldMkLst>
        <pc:spChg chg="del">
          <ac:chgData name="First Mennonite Church" userId="ad5d7b9f43567b94" providerId="LiveId" clId="{7270948C-A5CB-4350-B7AF-A5779BAE119B}" dt="2025-09-16T20:21:28.110" v="809" actId="21"/>
          <ac:spMkLst>
            <pc:docMk/>
            <pc:sldMk cId="2628493894" sldId="5653"/>
            <ac:spMk id="2" creationId="{423BDC6B-5E82-A02E-E1BB-7C4347F53493}"/>
          </ac:spMkLst>
        </pc:spChg>
        <pc:spChg chg="mod">
          <ac:chgData name="First Mennonite Church" userId="ad5d7b9f43567b94" providerId="LiveId" clId="{7270948C-A5CB-4350-B7AF-A5779BAE119B}" dt="2025-09-16T20:23:01.060" v="1036" actId="2711"/>
          <ac:spMkLst>
            <pc:docMk/>
            <pc:sldMk cId="2628493894" sldId="5653"/>
            <ac:spMk id="6147" creationId="{E9AD1336-7B64-544F-2B63-5D95531A3091}"/>
          </ac:spMkLst>
        </pc:spChg>
      </pc:sldChg>
      <pc:sldChg chg="modSp add mod">
        <pc:chgData name="First Mennonite Church" userId="ad5d7b9f43567b94" providerId="LiveId" clId="{7270948C-A5CB-4350-B7AF-A5779BAE119B}" dt="2025-09-16T20:24:48.605" v="1404" actId="20577"/>
        <pc:sldMkLst>
          <pc:docMk/>
          <pc:sldMk cId="43286819" sldId="5654"/>
        </pc:sldMkLst>
        <pc:spChg chg="mod">
          <ac:chgData name="First Mennonite Church" userId="ad5d7b9f43567b94" providerId="LiveId" clId="{7270948C-A5CB-4350-B7AF-A5779BAE119B}" dt="2025-09-16T20:24:48.605" v="1404" actId="20577"/>
          <ac:spMkLst>
            <pc:docMk/>
            <pc:sldMk cId="43286819" sldId="5654"/>
            <ac:spMk id="6147" creationId="{C8AA0DEB-3EDE-C8FA-FA04-FE06001320F8}"/>
          </ac:spMkLst>
        </pc:spChg>
      </pc:sldChg>
      <pc:sldChg chg="new del">
        <pc:chgData name="First Mennonite Church" userId="ad5d7b9f43567b94" providerId="LiveId" clId="{7270948C-A5CB-4350-B7AF-A5779BAE119B}" dt="2025-09-16T20:45:46.968" v="2489" actId="47"/>
        <pc:sldMkLst>
          <pc:docMk/>
          <pc:sldMk cId="3161700831" sldId="5655"/>
        </pc:sldMkLst>
      </pc:sldChg>
      <pc:sldChg chg="addSp delSp modSp add mod setBg">
        <pc:chgData name="First Mennonite Church" userId="ad5d7b9f43567b94" providerId="LiveId" clId="{7270948C-A5CB-4350-B7AF-A5779BAE119B}" dt="2025-09-16T21:01:03.187" v="2539"/>
        <pc:sldMkLst>
          <pc:docMk/>
          <pc:sldMk cId="2746741380" sldId="5656"/>
        </pc:sldMkLst>
        <pc:spChg chg="mod">
          <ac:chgData name="First Mennonite Church" userId="ad5d7b9f43567b94" providerId="LiveId" clId="{7270948C-A5CB-4350-B7AF-A5779BAE119B}" dt="2025-09-16T20:25:57.314" v="1437" actId="14100"/>
          <ac:spMkLst>
            <pc:docMk/>
            <pc:sldMk cId="2746741380" sldId="5656"/>
            <ac:spMk id="2" creationId="{C693CDEC-76BD-4AE5-F9AC-8BF6A5EA11B4}"/>
          </ac:spMkLst>
        </pc:spChg>
        <pc:spChg chg="mod">
          <ac:chgData name="First Mennonite Church" userId="ad5d7b9f43567b94" providerId="LiveId" clId="{7270948C-A5CB-4350-B7AF-A5779BAE119B}" dt="2025-09-16T20:27:25.901" v="1915" actId="113"/>
          <ac:spMkLst>
            <pc:docMk/>
            <pc:sldMk cId="2746741380" sldId="5656"/>
            <ac:spMk id="6147" creationId="{32BB9370-BFD0-C76F-576F-5E454F97FC5F}"/>
          </ac:spMkLst>
        </pc:spChg>
        <pc:picChg chg="add del mod ord modCrop">
          <ac:chgData name="First Mennonite Church" userId="ad5d7b9f43567b94" providerId="LiveId" clId="{7270948C-A5CB-4350-B7AF-A5779BAE119B}" dt="2025-09-16T20:51:24.849" v="2496" actId="21"/>
          <ac:picMkLst>
            <pc:docMk/>
            <pc:sldMk cId="2746741380" sldId="5656"/>
            <ac:picMk id="4" creationId="{EABCB275-C24F-8C08-30B2-E23E386532A4}"/>
          </ac:picMkLst>
        </pc:picChg>
        <pc:picChg chg="add del mod ord modCrop">
          <ac:chgData name="First Mennonite Church" userId="ad5d7b9f43567b94" providerId="LiveId" clId="{7270948C-A5CB-4350-B7AF-A5779BAE119B}" dt="2025-09-16T20:59:40.400" v="2506" actId="478"/>
          <ac:picMkLst>
            <pc:docMk/>
            <pc:sldMk cId="2746741380" sldId="5656"/>
            <ac:picMk id="5" creationId="{0A88D497-1008-3773-53B5-F4572EE8A3F6}"/>
          </ac:picMkLst>
        </pc:picChg>
      </pc:sldChg>
      <pc:sldChg chg="delSp modSp add mod setBg">
        <pc:chgData name="First Mennonite Church" userId="ad5d7b9f43567b94" providerId="LiveId" clId="{7270948C-A5CB-4350-B7AF-A5779BAE119B}" dt="2025-09-16T21:01:03.187" v="2539"/>
        <pc:sldMkLst>
          <pc:docMk/>
          <pc:sldMk cId="663789226" sldId="5657"/>
        </pc:sldMkLst>
        <pc:spChg chg="del">
          <ac:chgData name="First Mennonite Church" userId="ad5d7b9f43567b94" providerId="LiveId" clId="{7270948C-A5CB-4350-B7AF-A5779BAE119B}" dt="2025-09-16T20:27:49.908" v="1917" actId="21"/>
          <ac:spMkLst>
            <pc:docMk/>
            <pc:sldMk cId="663789226" sldId="5657"/>
            <ac:spMk id="2" creationId="{46FE3BE0-C04B-5D0B-3082-873487C8EE04}"/>
          </ac:spMkLst>
        </pc:spChg>
        <pc:spChg chg="mod">
          <ac:chgData name="First Mennonite Church" userId="ad5d7b9f43567b94" providerId="LiveId" clId="{7270948C-A5CB-4350-B7AF-A5779BAE119B}" dt="2025-09-16T20:29:07.340" v="2177" actId="20577"/>
          <ac:spMkLst>
            <pc:docMk/>
            <pc:sldMk cId="663789226" sldId="5657"/>
            <ac:spMk id="6147" creationId="{CE009114-CF9C-9163-B0C0-916B76421606}"/>
          </ac:spMkLst>
        </pc:spChg>
      </pc:sldChg>
      <pc:sldChg chg="addSp modSp add mod setBg">
        <pc:chgData name="First Mennonite Church" userId="ad5d7b9f43567b94" providerId="LiveId" clId="{7270948C-A5CB-4350-B7AF-A5779BAE119B}" dt="2025-09-16T21:01:03.187" v="2539"/>
        <pc:sldMkLst>
          <pc:docMk/>
          <pc:sldMk cId="1698891023" sldId="5658"/>
        </pc:sldMkLst>
        <pc:spChg chg="add mod">
          <ac:chgData name="First Mennonite Church" userId="ad5d7b9f43567b94" providerId="LiveId" clId="{7270948C-A5CB-4350-B7AF-A5779BAE119B}" dt="2025-09-16T20:32:12.080" v="2476" actId="1076"/>
          <ac:spMkLst>
            <pc:docMk/>
            <pc:sldMk cId="1698891023" sldId="5658"/>
            <ac:spMk id="2" creationId="{E15F6DEE-944F-C1D8-E2DD-485BB7F26A5E}"/>
          </ac:spMkLst>
        </pc:spChg>
        <pc:spChg chg="mod">
          <ac:chgData name="First Mennonite Church" userId="ad5d7b9f43567b94" providerId="LiveId" clId="{7270948C-A5CB-4350-B7AF-A5779BAE119B}" dt="2025-09-16T20:30:18.345" v="2408" actId="20577"/>
          <ac:spMkLst>
            <pc:docMk/>
            <pc:sldMk cId="1698891023" sldId="5658"/>
            <ac:spMk id="6147" creationId="{84AEA7B1-1FA7-D9AF-780A-730D95FBACF7}"/>
          </ac:spMkLst>
        </pc:spChg>
      </pc:sldChg>
      <pc:sldChg chg="addSp delSp modSp new mod">
        <pc:chgData name="First Mennonite Church" userId="ad5d7b9f43567b94" providerId="LiveId" clId="{7270948C-A5CB-4350-B7AF-A5779BAE119B}" dt="2025-09-16T21:04:59.161" v="2576" actId="1076"/>
        <pc:sldMkLst>
          <pc:docMk/>
          <pc:sldMk cId="2387126699" sldId="5659"/>
        </pc:sldMkLst>
        <pc:spChg chg="del">
          <ac:chgData name="First Mennonite Church" userId="ad5d7b9f43567b94" providerId="LiveId" clId="{7270948C-A5CB-4350-B7AF-A5779BAE119B}" dt="2025-09-16T21:04:01.086" v="2541"/>
          <ac:spMkLst>
            <pc:docMk/>
            <pc:sldMk cId="2387126699" sldId="5659"/>
            <ac:spMk id="3" creationId="{A77CF1F1-5C86-3135-A2FF-ECF67A2EDAFF}"/>
          </ac:spMkLst>
        </pc:spChg>
        <pc:spChg chg="add mod">
          <ac:chgData name="First Mennonite Church" userId="ad5d7b9f43567b94" providerId="LiveId" clId="{7270948C-A5CB-4350-B7AF-A5779BAE119B}" dt="2025-09-16T21:04:59.161" v="2576" actId="1076"/>
          <ac:spMkLst>
            <pc:docMk/>
            <pc:sldMk cId="2387126699" sldId="5659"/>
            <ac:spMk id="5" creationId="{FC130AE7-7E24-C7E4-212E-5246D178691F}"/>
          </ac:spMkLst>
        </pc:spChg>
        <pc:picChg chg="add mod">
          <ac:chgData name="First Mennonite Church" userId="ad5d7b9f43567b94" providerId="LiveId" clId="{7270948C-A5CB-4350-B7AF-A5779BAE119B}" dt="2025-09-16T21:04:09.841" v="2543" actId="14100"/>
          <ac:picMkLst>
            <pc:docMk/>
            <pc:sldMk cId="2387126699" sldId="5659"/>
            <ac:picMk id="4" creationId="{E651DE19-85CB-46AC-1D02-D7BE0F373778}"/>
          </ac:picMkLst>
        </pc:picChg>
      </pc:sldChg>
      <pc:sldChg chg="delSp modSp add mod">
        <pc:chgData name="First Mennonite Church" userId="ad5d7b9f43567b94" providerId="LiveId" clId="{7270948C-A5CB-4350-B7AF-A5779BAE119B}" dt="2025-09-16T21:11:06.041" v="3258" actId="20577"/>
        <pc:sldMkLst>
          <pc:docMk/>
          <pc:sldMk cId="2248922261" sldId="5660"/>
        </pc:sldMkLst>
        <pc:spChg chg="del">
          <ac:chgData name="First Mennonite Church" userId="ad5d7b9f43567b94" providerId="LiveId" clId="{7270948C-A5CB-4350-B7AF-A5779BAE119B}" dt="2025-09-16T21:09:21.664" v="2952" actId="21"/>
          <ac:spMkLst>
            <pc:docMk/>
            <pc:sldMk cId="2248922261" sldId="5660"/>
            <ac:spMk id="3" creationId="{EB4E5C00-0B72-7C24-3861-A1B78E5DB600}"/>
          </ac:spMkLst>
        </pc:spChg>
        <pc:spChg chg="mod">
          <ac:chgData name="First Mennonite Church" userId="ad5d7b9f43567b94" providerId="LiveId" clId="{7270948C-A5CB-4350-B7AF-A5779BAE119B}" dt="2025-09-16T21:11:06.041" v="3258" actId="20577"/>
          <ac:spMkLst>
            <pc:docMk/>
            <pc:sldMk cId="2248922261" sldId="5660"/>
            <ac:spMk id="4" creationId="{0AFC131D-E1C5-399E-BE85-C24C51762D2C}"/>
          </ac:spMkLst>
        </pc:spChg>
      </pc:sldChg>
      <pc:sldChg chg="addSp modSp add mod">
        <pc:chgData name="First Mennonite Church" userId="ad5d7b9f43567b94" providerId="LiveId" clId="{7270948C-A5CB-4350-B7AF-A5779BAE119B}" dt="2025-09-16T21:14:11.739" v="3669" actId="1076"/>
        <pc:sldMkLst>
          <pc:docMk/>
          <pc:sldMk cId="3601778988" sldId="5661"/>
        </pc:sldMkLst>
        <pc:spChg chg="add mod">
          <ac:chgData name="First Mennonite Church" userId="ad5d7b9f43567b94" providerId="LiveId" clId="{7270948C-A5CB-4350-B7AF-A5779BAE119B}" dt="2025-09-16T21:14:11.739" v="3669" actId="1076"/>
          <ac:spMkLst>
            <pc:docMk/>
            <pc:sldMk cId="3601778988" sldId="5661"/>
            <ac:spMk id="2" creationId="{56D299F9-42A4-8DF6-A81D-4E48862FB3E1}"/>
          </ac:spMkLst>
        </pc:spChg>
        <pc:spChg chg="mod">
          <ac:chgData name="First Mennonite Church" userId="ad5d7b9f43567b94" providerId="LiveId" clId="{7270948C-A5CB-4350-B7AF-A5779BAE119B}" dt="2025-09-16T21:13:05.025" v="3575" actId="1076"/>
          <ac:spMkLst>
            <pc:docMk/>
            <pc:sldMk cId="3601778988" sldId="5661"/>
            <ac:spMk id="4" creationId="{AF61EB91-ADD0-5241-1890-1C18891C40D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28E998-2C2D-9092-0C79-A93E3F5B1F53}"/>
              </a:ext>
            </a:extLst>
          </p:cNvPr>
          <p:cNvSpPr>
            <a:spLocks noGrp="1"/>
          </p:cNvSpPr>
          <p:nvPr>
            <p:ph type="hdr" sz="quarter"/>
          </p:nvPr>
        </p:nvSpPr>
        <p:spPr>
          <a:xfrm>
            <a:off x="0" y="0"/>
            <a:ext cx="3041650" cy="465138"/>
          </a:xfrm>
          <a:prstGeom prst="rect">
            <a:avLst/>
          </a:prstGeom>
        </p:spPr>
        <p:txBody>
          <a:bodyPr vert="horz" lIns="93257" tIns="46627" rIns="93257" bIns="46627"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F12E072D-3AC6-6AE4-9162-8FCE00ED528B}"/>
              </a:ext>
            </a:extLst>
          </p:cNvPr>
          <p:cNvSpPr>
            <a:spLocks noGrp="1"/>
          </p:cNvSpPr>
          <p:nvPr>
            <p:ph type="dt" sz="quarter" idx="1"/>
          </p:nvPr>
        </p:nvSpPr>
        <p:spPr>
          <a:xfrm>
            <a:off x="3976688" y="0"/>
            <a:ext cx="3041650" cy="465138"/>
          </a:xfrm>
          <a:prstGeom prst="rect">
            <a:avLst/>
          </a:prstGeom>
        </p:spPr>
        <p:txBody>
          <a:bodyPr vert="horz" lIns="93257" tIns="46627" rIns="93257" bIns="46627" rtlCol="0"/>
          <a:lstStyle>
            <a:lvl1pPr algn="r" eaLnBrk="1" hangingPunct="1">
              <a:defRPr sz="1200">
                <a:latin typeface="Arial" charset="0"/>
                <a:cs typeface="Arial" charset="0"/>
              </a:defRPr>
            </a:lvl1pPr>
          </a:lstStyle>
          <a:p>
            <a:pPr>
              <a:defRPr/>
            </a:pPr>
            <a:fld id="{81AE3894-0C4D-4337-8A29-57737CB351B3}" type="datetimeFigureOut">
              <a:rPr lang="en-US"/>
              <a:pPr>
                <a:defRPr/>
              </a:pPr>
              <a:t>9/16/2025</a:t>
            </a:fld>
            <a:endParaRPr lang="en-US"/>
          </a:p>
        </p:txBody>
      </p:sp>
      <p:sp>
        <p:nvSpPr>
          <p:cNvPr id="4" name="Footer Placeholder 3">
            <a:extLst>
              <a:ext uri="{FF2B5EF4-FFF2-40B4-BE49-F238E27FC236}">
                <a16:creationId xmlns:a16="http://schemas.microsoft.com/office/drawing/2014/main" id="{024581F3-9DD7-ACC0-4ADF-1678F0582A98}"/>
              </a:ext>
            </a:extLst>
          </p:cNvPr>
          <p:cNvSpPr>
            <a:spLocks noGrp="1"/>
          </p:cNvSpPr>
          <p:nvPr>
            <p:ph type="ftr" sz="quarter" idx="2"/>
          </p:nvPr>
        </p:nvSpPr>
        <p:spPr>
          <a:xfrm>
            <a:off x="0" y="8839200"/>
            <a:ext cx="3041650" cy="465138"/>
          </a:xfrm>
          <a:prstGeom prst="rect">
            <a:avLst/>
          </a:prstGeom>
        </p:spPr>
        <p:txBody>
          <a:bodyPr vert="horz" lIns="93257" tIns="46627" rIns="93257" bIns="46627"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AE8D1D53-4781-6956-A670-7C3E4373D8B8}"/>
              </a:ext>
            </a:extLst>
          </p:cNvPr>
          <p:cNvSpPr>
            <a:spLocks noGrp="1"/>
          </p:cNvSpPr>
          <p:nvPr>
            <p:ph type="sldNum" sz="quarter" idx="3"/>
          </p:nvPr>
        </p:nvSpPr>
        <p:spPr>
          <a:xfrm>
            <a:off x="3976688" y="8839200"/>
            <a:ext cx="3041650" cy="465138"/>
          </a:xfrm>
          <a:prstGeom prst="rect">
            <a:avLst/>
          </a:prstGeom>
        </p:spPr>
        <p:txBody>
          <a:bodyPr vert="horz" wrap="square" lIns="93257" tIns="46627" rIns="93257" bIns="46627" numCol="1" anchor="b" anchorCtr="0" compatLnSpc="1">
            <a:prstTxWarp prst="textNoShape">
              <a:avLst/>
            </a:prstTxWarp>
          </a:bodyPr>
          <a:lstStyle>
            <a:lvl1pPr algn="r" eaLnBrk="1" hangingPunct="1">
              <a:defRPr sz="1200" smtClean="0"/>
            </a:lvl1pPr>
          </a:lstStyle>
          <a:p>
            <a:pPr>
              <a:defRPr/>
            </a:pPr>
            <a:fld id="{CFF3C9A5-DACC-4B45-9016-B6EF5DA5010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A84016-4862-BD8A-C6E5-3CB68770C7C1}"/>
              </a:ext>
            </a:extLst>
          </p:cNvPr>
          <p:cNvSpPr>
            <a:spLocks noGrp="1"/>
          </p:cNvSpPr>
          <p:nvPr>
            <p:ph type="hdr" sz="quarter"/>
          </p:nvPr>
        </p:nvSpPr>
        <p:spPr>
          <a:xfrm>
            <a:off x="0" y="0"/>
            <a:ext cx="3041650" cy="465138"/>
          </a:xfrm>
          <a:prstGeom prst="rect">
            <a:avLst/>
          </a:prstGeom>
        </p:spPr>
        <p:txBody>
          <a:bodyPr vert="horz" lIns="93257" tIns="46627" rIns="93257" bIns="46627"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D70FBD03-3A2A-1C55-C120-E6A26C65EEC1}"/>
              </a:ext>
            </a:extLst>
          </p:cNvPr>
          <p:cNvSpPr>
            <a:spLocks noGrp="1"/>
          </p:cNvSpPr>
          <p:nvPr>
            <p:ph type="dt" idx="1"/>
          </p:nvPr>
        </p:nvSpPr>
        <p:spPr>
          <a:xfrm>
            <a:off x="3976688" y="0"/>
            <a:ext cx="3041650" cy="465138"/>
          </a:xfrm>
          <a:prstGeom prst="rect">
            <a:avLst/>
          </a:prstGeom>
        </p:spPr>
        <p:txBody>
          <a:bodyPr vert="horz" lIns="93257" tIns="46627" rIns="93257" bIns="46627" rtlCol="0"/>
          <a:lstStyle>
            <a:lvl1pPr algn="r" eaLnBrk="1" hangingPunct="1">
              <a:defRPr sz="1200">
                <a:latin typeface="Arial" charset="0"/>
                <a:cs typeface="Arial" charset="0"/>
              </a:defRPr>
            </a:lvl1pPr>
          </a:lstStyle>
          <a:p>
            <a:pPr>
              <a:defRPr/>
            </a:pPr>
            <a:fld id="{22A66A83-EA2B-4305-BA6B-44FC2537F93A}" type="datetimeFigureOut">
              <a:rPr lang="en-US"/>
              <a:pPr>
                <a:defRPr/>
              </a:pPr>
              <a:t>9/16/2025</a:t>
            </a:fld>
            <a:endParaRPr lang="en-US"/>
          </a:p>
        </p:txBody>
      </p:sp>
      <p:sp>
        <p:nvSpPr>
          <p:cNvPr id="4" name="Slide Image Placeholder 3">
            <a:extLst>
              <a:ext uri="{FF2B5EF4-FFF2-40B4-BE49-F238E27FC236}">
                <a16:creationId xmlns:a16="http://schemas.microsoft.com/office/drawing/2014/main" id="{6ACEECCC-FCAF-A20C-2A4B-C28A86139332}"/>
              </a:ext>
            </a:extLst>
          </p:cNvPr>
          <p:cNvSpPr>
            <a:spLocks noGrp="1" noRot="1" noChangeAspect="1"/>
          </p:cNvSpPr>
          <p:nvPr>
            <p:ph type="sldImg" idx="2"/>
          </p:nvPr>
        </p:nvSpPr>
        <p:spPr>
          <a:xfrm>
            <a:off x="1185863" y="700088"/>
            <a:ext cx="4648200" cy="3487737"/>
          </a:xfrm>
          <a:prstGeom prst="rect">
            <a:avLst/>
          </a:prstGeom>
          <a:noFill/>
          <a:ln w="12700">
            <a:solidFill>
              <a:prstClr val="black"/>
            </a:solidFill>
          </a:ln>
        </p:spPr>
        <p:txBody>
          <a:bodyPr vert="horz" lIns="93257" tIns="46627" rIns="93257" bIns="46627" rtlCol="0" anchor="ctr"/>
          <a:lstStyle/>
          <a:p>
            <a:pPr lvl="0"/>
            <a:endParaRPr lang="en-US" noProof="0"/>
          </a:p>
        </p:txBody>
      </p:sp>
      <p:sp>
        <p:nvSpPr>
          <p:cNvPr id="5" name="Notes Placeholder 4">
            <a:extLst>
              <a:ext uri="{FF2B5EF4-FFF2-40B4-BE49-F238E27FC236}">
                <a16:creationId xmlns:a16="http://schemas.microsoft.com/office/drawing/2014/main" id="{1644D486-51AA-4C49-F9E7-9BD872E712D8}"/>
              </a:ext>
            </a:extLst>
          </p:cNvPr>
          <p:cNvSpPr>
            <a:spLocks noGrp="1"/>
          </p:cNvSpPr>
          <p:nvPr>
            <p:ph type="body" sz="quarter" idx="3"/>
          </p:nvPr>
        </p:nvSpPr>
        <p:spPr>
          <a:xfrm>
            <a:off x="701675" y="4419602"/>
            <a:ext cx="5616575" cy="4186238"/>
          </a:xfrm>
          <a:prstGeom prst="rect">
            <a:avLst/>
          </a:prstGeom>
        </p:spPr>
        <p:txBody>
          <a:bodyPr vert="horz" lIns="93257" tIns="46627" rIns="93257" bIns="4662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7CB4B1D-1989-E15C-B66B-87F530FC83CB}"/>
              </a:ext>
            </a:extLst>
          </p:cNvPr>
          <p:cNvSpPr>
            <a:spLocks noGrp="1"/>
          </p:cNvSpPr>
          <p:nvPr>
            <p:ph type="ftr" sz="quarter" idx="4"/>
          </p:nvPr>
        </p:nvSpPr>
        <p:spPr>
          <a:xfrm>
            <a:off x="0" y="8839200"/>
            <a:ext cx="3041650" cy="465138"/>
          </a:xfrm>
          <a:prstGeom prst="rect">
            <a:avLst/>
          </a:prstGeom>
        </p:spPr>
        <p:txBody>
          <a:bodyPr vert="horz" lIns="93257" tIns="46627" rIns="93257" bIns="46627"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780A5070-A0BA-D713-865E-B05CD805237F}"/>
              </a:ext>
            </a:extLst>
          </p:cNvPr>
          <p:cNvSpPr>
            <a:spLocks noGrp="1"/>
          </p:cNvSpPr>
          <p:nvPr>
            <p:ph type="sldNum" sz="quarter" idx="5"/>
          </p:nvPr>
        </p:nvSpPr>
        <p:spPr>
          <a:xfrm>
            <a:off x="3976688" y="8839200"/>
            <a:ext cx="3041650" cy="465138"/>
          </a:xfrm>
          <a:prstGeom prst="rect">
            <a:avLst/>
          </a:prstGeom>
        </p:spPr>
        <p:txBody>
          <a:bodyPr vert="horz" wrap="square" lIns="93257" tIns="46627" rIns="93257" bIns="46627" numCol="1" anchor="b" anchorCtr="0" compatLnSpc="1">
            <a:prstTxWarp prst="textNoShape">
              <a:avLst/>
            </a:prstTxWarp>
          </a:bodyPr>
          <a:lstStyle>
            <a:lvl1pPr algn="r" eaLnBrk="1" hangingPunct="1">
              <a:defRPr sz="1200" smtClean="0"/>
            </a:lvl1pPr>
          </a:lstStyle>
          <a:p>
            <a:pPr>
              <a:defRPr/>
            </a:pPr>
            <a:fld id="{DB25FB95-9BAA-4B2C-AD3B-00D46B03601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25FB95-9BAA-4B2C-AD3B-00D46B036010}" type="slidenum">
              <a:rPr lang="en-US" altLang="en-US" smtClean="0"/>
              <a:pPr>
                <a:defRPr/>
              </a:pPr>
              <a:t>2</a:t>
            </a:fld>
            <a:endParaRPr lang="en-US" altLang="en-US"/>
          </a:p>
        </p:txBody>
      </p:sp>
    </p:spTree>
    <p:extLst>
      <p:ext uri="{BB962C8B-B14F-4D97-AF65-F5344CB8AC3E}">
        <p14:creationId xmlns:p14="http://schemas.microsoft.com/office/powerpoint/2010/main" val="317577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5D145-87D9-F869-04F8-6BE1C965C4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ABE039-325B-7271-903D-BC6C36344A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500344-0EFA-C7A7-17A0-C781ED5A2A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0A9274-F866-AC6C-555B-34AFE8413716}"/>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25FB95-9BAA-4B2C-AD3B-00D46B03601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14855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FAE51-18BA-531A-8D73-C71E8BFC0F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D48AB-8373-92A9-63F0-59F064ECA5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134870-C074-B35F-6071-EF9273D217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19219C-4D76-8853-F9F4-12742197C89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25FB95-9BAA-4B2C-AD3B-00D46B03601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37906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1F1A8-B54A-6233-A5DB-B578B29EB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51F5B3-2913-4CA7-20FB-19D743E5AF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E8DF25-75F6-0241-2344-90E6678C54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070991-BF5B-B530-25A2-9CB85A30C5A1}"/>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25FB95-9BAA-4B2C-AD3B-00D46B03601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91027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BB341-01BD-3CBA-FD3A-0EFC53BAF6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1A902E-FF1D-A81F-519C-E856333388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10CF42-3BBE-DFA8-1538-0F978C61A0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10414B-C1D4-7F96-A494-59930A08617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25FB95-9BAA-4B2C-AD3B-00D46B03601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01546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E9FCEC4B-3D0F-0B22-44E6-11C9A6652B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C224C121-054B-F245-7DB5-918AF5F807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Slide Number Placeholder 3">
            <a:extLst>
              <a:ext uri="{FF2B5EF4-FFF2-40B4-BE49-F238E27FC236}">
                <a16:creationId xmlns:a16="http://schemas.microsoft.com/office/drawing/2014/main" id="{0EB32B5A-7A33-5BD1-E29B-0B6F2054D8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0377" indent="-288607">
              <a:spcBef>
                <a:spcPct val="30000"/>
              </a:spcBef>
              <a:defRPr sz="1200">
                <a:solidFill>
                  <a:schemeClr val="tx1"/>
                </a:solidFill>
                <a:latin typeface="Calibri" panose="020F0502020204030204" pitchFamily="34" charset="0"/>
              </a:defRPr>
            </a:lvl2pPr>
            <a:lvl3pPr marL="1154426" indent="-230886">
              <a:spcBef>
                <a:spcPct val="30000"/>
              </a:spcBef>
              <a:defRPr sz="1200">
                <a:solidFill>
                  <a:schemeClr val="tx1"/>
                </a:solidFill>
                <a:latin typeface="Calibri" panose="020F0502020204030204" pitchFamily="34" charset="0"/>
              </a:defRPr>
            </a:lvl3pPr>
            <a:lvl4pPr marL="1616197" indent="-230886">
              <a:spcBef>
                <a:spcPct val="30000"/>
              </a:spcBef>
              <a:defRPr sz="1200">
                <a:solidFill>
                  <a:schemeClr val="tx1"/>
                </a:solidFill>
                <a:latin typeface="Calibri" panose="020F0502020204030204" pitchFamily="34" charset="0"/>
              </a:defRPr>
            </a:lvl4pPr>
            <a:lvl5pPr marL="2077968" indent="-230886">
              <a:spcBef>
                <a:spcPct val="30000"/>
              </a:spcBef>
              <a:defRPr sz="1200">
                <a:solidFill>
                  <a:schemeClr val="tx1"/>
                </a:solidFill>
                <a:latin typeface="Calibri" panose="020F0502020204030204" pitchFamily="34" charset="0"/>
              </a:defRPr>
            </a:lvl5pPr>
            <a:lvl6pPr marL="2539738" indent="-230886" eaLnBrk="0" fontAlgn="base" hangingPunct="0">
              <a:spcBef>
                <a:spcPct val="30000"/>
              </a:spcBef>
              <a:spcAft>
                <a:spcPct val="0"/>
              </a:spcAft>
              <a:defRPr sz="1200">
                <a:solidFill>
                  <a:schemeClr val="tx1"/>
                </a:solidFill>
                <a:latin typeface="Calibri" panose="020F0502020204030204" pitchFamily="34" charset="0"/>
              </a:defRPr>
            </a:lvl6pPr>
            <a:lvl7pPr marL="3001509" indent="-230886" eaLnBrk="0" fontAlgn="base" hangingPunct="0">
              <a:spcBef>
                <a:spcPct val="30000"/>
              </a:spcBef>
              <a:spcAft>
                <a:spcPct val="0"/>
              </a:spcAft>
              <a:defRPr sz="1200">
                <a:solidFill>
                  <a:schemeClr val="tx1"/>
                </a:solidFill>
                <a:latin typeface="Calibri" panose="020F0502020204030204" pitchFamily="34" charset="0"/>
              </a:defRPr>
            </a:lvl7pPr>
            <a:lvl8pPr marL="3463279" indent="-230886" eaLnBrk="0" fontAlgn="base" hangingPunct="0">
              <a:spcBef>
                <a:spcPct val="30000"/>
              </a:spcBef>
              <a:spcAft>
                <a:spcPct val="0"/>
              </a:spcAft>
              <a:defRPr sz="1200">
                <a:solidFill>
                  <a:schemeClr val="tx1"/>
                </a:solidFill>
                <a:latin typeface="Calibri" panose="020F0502020204030204" pitchFamily="34" charset="0"/>
              </a:defRPr>
            </a:lvl8pPr>
            <a:lvl9pPr marL="3925051" indent="-230886"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B20C43-B23D-49C5-A767-C6BF5183711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11452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8A333-C1F1-E7AE-35C3-A18BF4252112}"/>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64BD98DC-01A3-DD7E-4875-EDEB30AAA9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07B7C399-1BB5-F607-D10A-A692B2224F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Slide Number Placeholder 3">
            <a:extLst>
              <a:ext uri="{FF2B5EF4-FFF2-40B4-BE49-F238E27FC236}">
                <a16:creationId xmlns:a16="http://schemas.microsoft.com/office/drawing/2014/main" id="{516A7FED-C40F-5FE3-32A5-18DCFD515A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0377" indent="-288607">
              <a:spcBef>
                <a:spcPct val="30000"/>
              </a:spcBef>
              <a:defRPr sz="1200">
                <a:solidFill>
                  <a:schemeClr val="tx1"/>
                </a:solidFill>
                <a:latin typeface="Calibri" panose="020F0502020204030204" pitchFamily="34" charset="0"/>
              </a:defRPr>
            </a:lvl2pPr>
            <a:lvl3pPr marL="1154426" indent="-230886">
              <a:spcBef>
                <a:spcPct val="30000"/>
              </a:spcBef>
              <a:defRPr sz="1200">
                <a:solidFill>
                  <a:schemeClr val="tx1"/>
                </a:solidFill>
                <a:latin typeface="Calibri" panose="020F0502020204030204" pitchFamily="34" charset="0"/>
              </a:defRPr>
            </a:lvl3pPr>
            <a:lvl4pPr marL="1616197" indent="-230886">
              <a:spcBef>
                <a:spcPct val="30000"/>
              </a:spcBef>
              <a:defRPr sz="1200">
                <a:solidFill>
                  <a:schemeClr val="tx1"/>
                </a:solidFill>
                <a:latin typeface="Calibri" panose="020F0502020204030204" pitchFamily="34" charset="0"/>
              </a:defRPr>
            </a:lvl4pPr>
            <a:lvl5pPr marL="2077968" indent="-230886">
              <a:spcBef>
                <a:spcPct val="30000"/>
              </a:spcBef>
              <a:defRPr sz="1200">
                <a:solidFill>
                  <a:schemeClr val="tx1"/>
                </a:solidFill>
                <a:latin typeface="Calibri" panose="020F0502020204030204" pitchFamily="34" charset="0"/>
              </a:defRPr>
            </a:lvl5pPr>
            <a:lvl6pPr marL="2539738" indent="-230886" eaLnBrk="0" fontAlgn="base" hangingPunct="0">
              <a:spcBef>
                <a:spcPct val="30000"/>
              </a:spcBef>
              <a:spcAft>
                <a:spcPct val="0"/>
              </a:spcAft>
              <a:defRPr sz="1200">
                <a:solidFill>
                  <a:schemeClr val="tx1"/>
                </a:solidFill>
                <a:latin typeface="Calibri" panose="020F0502020204030204" pitchFamily="34" charset="0"/>
              </a:defRPr>
            </a:lvl6pPr>
            <a:lvl7pPr marL="3001509" indent="-230886" eaLnBrk="0" fontAlgn="base" hangingPunct="0">
              <a:spcBef>
                <a:spcPct val="30000"/>
              </a:spcBef>
              <a:spcAft>
                <a:spcPct val="0"/>
              </a:spcAft>
              <a:defRPr sz="1200">
                <a:solidFill>
                  <a:schemeClr val="tx1"/>
                </a:solidFill>
                <a:latin typeface="Calibri" panose="020F0502020204030204" pitchFamily="34" charset="0"/>
              </a:defRPr>
            </a:lvl7pPr>
            <a:lvl8pPr marL="3463279" indent="-230886" eaLnBrk="0" fontAlgn="base" hangingPunct="0">
              <a:spcBef>
                <a:spcPct val="30000"/>
              </a:spcBef>
              <a:spcAft>
                <a:spcPct val="0"/>
              </a:spcAft>
              <a:defRPr sz="1200">
                <a:solidFill>
                  <a:schemeClr val="tx1"/>
                </a:solidFill>
                <a:latin typeface="Calibri" panose="020F0502020204030204" pitchFamily="34" charset="0"/>
              </a:defRPr>
            </a:lvl8pPr>
            <a:lvl9pPr marL="3925051" indent="-230886"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B20C43-B23D-49C5-A767-C6BF5183711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4499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962AB-892C-5CDF-21C9-ED7491FE820A}"/>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81EA507-B7B2-A6B8-0A49-D3A9D78306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821F461E-235F-C896-EF28-C57ED6BD30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Slide Number Placeholder 3">
            <a:extLst>
              <a:ext uri="{FF2B5EF4-FFF2-40B4-BE49-F238E27FC236}">
                <a16:creationId xmlns:a16="http://schemas.microsoft.com/office/drawing/2014/main" id="{500A1240-EBF4-90AC-9E5C-481E66314B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0377" indent="-288607">
              <a:spcBef>
                <a:spcPct val="30000"/>
              </a:spcBef>
              <a:defRPr sz="1200">
                <a:solidFill>
                  <a:schemeClr val="tx1"/>
                </a:solidFill>
                <a:latin typeface="Calibri" panose="020F0502020204030204" pitchFamily="34" charset="0"/>
              </a:defRPr>
            </a:lvl2pPr>
            <a:lvl3pPr marL="1154426" indent="-230886">
              <a:spcBef>
                <a:spcPct val="30000"/>
              </a:spcBef>
              <a:defRPr sz="1200">
                <a:solidFill>
                  <a:schemeClr val="tx1"/>
                </a:solidFill>
                <a:latin typeface="Calibri" panose="020F0502020204030204" pitchFamily="34" charset="0"/>
              </a:defRPr>
            </a:lvl3pPr>
            <a:lvl4pPr marL="1616197" indent="-230886">
              <a:spcBef>
                <a:spcPct val="30000"/>
              </a:spcBef>
              <a:defRPr sz="1200">
                <a:solidFill>
                  <a:schemeClr val="tx1"/>
                </a:solidFill>
                <a:latin typeface="Calibri" panose="020F0502020204030204" pitchFamily="34" charset="0"/>
              </a:defRPr>
            </a:lvl4pPr>
            <a:lvl5pPr marL="2077968" indent="-230886">
              <a:spcBef>
                <a:spcPct val="30000"/>
              </a:spcBef>
              <a:defRPr sz="1200">
                <a:solidFill>
                  <a:schemeClr val="tx1"/>
                </a:solidFill>
                <a:latin typeface="Calibri" panose="020F0502020204030204" pitchFamily="34" charset="0"/>
              </a:defRPr>
            </a:lvl5pPr>
            <a:lvl6pPr marL="2539738" indent="-230886" eaLnBrk="0" fontAlgn="base" hangingPunct="0">
              <a:spcBef>
                <a:spcPct val="30000"/>
              </a:spcBef>
              <a:spcAft>
                <a:spcPct val="0"/>
              </a:spcAft>
              <a:defRPr sz="1200">
                <a:solidFill>
                  <a:schemeClr val="tx1"/>
                </a:solidFill>
                <a:latin typeface="Calibri" panose="020F0502020204030204" pitchFamily="34" charset="0"/>
              </a:defRPr>
            </a:lvl6pPr>
            <a:lvl7pPr marL="3001509" indent="-230886" eaLnBrk="0" fontAlgn="base" hangingPunct="0">
              <a:spcBef>
                <a:spcPct val="30000"/>
              </a:spcBef>
              <a:spcAft>
                <a:spcPct val="0"/>
              </a:spcAft>
              <a:defRPr sz="1200">
                <a:solidFill>
                  <a:schemeClr val="tx1"/>
                </a:solidFill>
                <a:latin typeface="Calibri" panose="020F0502020204030204" pitchFamily="34" charset="0"/>
              </a:defRPr>
            </a:lvl7pPr>
            <a:lvl8pPr marL="3463279" indent="-230886" eaLnBrk="0" fontAlgn="base" hangingPunct="0">
              <a:spcBef>
                <a:spcPct val="30000"/>
              </a:spcBef>
              <a:spcAft>
                <a:spcPct val="0"/>
              </a:spcAft>
              <a:defRPr sz="1200">
                <a:solidFill>
                  <a:schemeClr val="tx1"/>
                </a:solidFill>
                <a:latin typeface="Calibri" panose="020F0502020204030204" pitchFamily="34" charset="0"/>
              </a:defRPr>
            </a:lvl8pPr>
            <a:lvl9pPr marL="3925051" indent="-230886"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B20C43-B23D-49C5-A767-C6BF5183711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073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E9FCEC4B-3D0F-0B22-44E6-11C9A6652B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C224C121-054B-F245-7DB5-918AF5F807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Slide Number Placeholder 3">
            <a:extLst>
              <a:ext uri="{FF2B5EF4-FFF2-40B4-BE49-F238E27FC236}">
                <a16:creationId xmlns:a16="http://schemas.microsoft.com/office/drawing/2014/main" id="{0EB32B5A-7A33-5BD1-E29B-0B6F2054D8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798" indent="-285692">
              <a:spcBef>
                <a:spcPct val="30000"/>
              </a:spcBef>
              <a:defRPr sz="1200">
                <a:solidFill>
                  <a:schemeClr val="tx1"/>
                </a:solidFill>
                <a:latin typeface="Calibri" panose="020F0502020204030204" pitchFamily="34" charset="0"/>
              </a:defRPr>
            </a:lvl2pPr>
            <a:lvl3pPr marL="1142766" indent="-228554">
              <a:spcBef>
                <a:spcPct val="30000"/>
              </a:spcBef>
              <a:defRPr sz="1200">
                <a:solidFill>
                  <a:schemeClr val="tx1"/>
                </a:solidFill>
                <a:latin typeface="Calibri" panose="020F0502020204030204" pitchFamily="34" charset="0"/>
              </a:defRPr>
            </a:lvl3pPr>
            <a:lvl4pPr marL="1599873" indent="-228554">
              <a:spcBef>
                <a:spcPct val="30000"/>
              </a:spcBef>
              <a:defRPr sz="1200">
                <a:solidFill>
                  <a:schemeClr val="tx1"/>
                </a:solidFill>
                <a:latin typeface="Calibri" panose="020F0502020204030204" pitchFamily="34" charset="0"/>
              </a:defRPr>
            </a:lvl4pPr>
            <a:lvl5pPr marL="2056981" indent="-228554">
              <a:spcBef>
                <a:spcPct val="30000"/>
              </a:spcBef>
              <a:defRPr sz="1200">
                <a:solidFill>
                  <a:schemeClr val="tx1"/>
                </a:solidFill>
                <a:latin typeface="Calibri" panose="020F0502020204030204" pitchFamily="34" charset="0"/>
              </a:defRPr>
            </a:lvl5pPr>
            <a:lvl6pPr marL="2514087" indent="-228554" eaLnBrk="0" fontAlgn="base" hangingPunct="0">
              <a:spcBef>
                <a:spcPct val="30000"/>
              </a:spcBef>
              <a:spcAft>
                <a:spcPct val="0"/>
              </a:spcAft>
              <a:defRPr sz="1200">
                <a:solidFill>
                  <a:schemeClr val="tx1"/>
                </a:solidFill>
                <a:latin typeface="Calibri" panose="020F0502020204030204" pitchFamily="34" charset="0"/>
              </a:defRPr>
            </a:lvl6pPr>
            <a:lvl7pPr marL="2971194" indent="-228554" eaLnBrk="0" fontAlgn="base" hangingPunct="0">
              <a:spcBef>
                <a:spcPct val="30000"/>
              </a:spcBef>
              <a:spcAft>
                <a:spcPct val="0"/>
              </a:spcAft>
              <a:defRPr sz="1200">
                <a:solidFill>
                  <a:schemeClr val="tx1"/>
                </a:solidFill>
                <a:latin typeface="Calibri" panose="020F0502020204030204" pitchFamily="34" charset="0"/>
              </a:defRPr>
            </a:lvl7pPr>
            <a:lvl8pPr marL="3428300" indent="-228554" eaLnBrk="0" fontAlgn="base" hangingPunct="0">
              <a:spcBef>
                <a:spcPct val="30000"/>
              </a:spcBef>
              <a:spcAft>
                <a:spcPct val="0"/>
              </a:spcAft>
              <a:defRPr sz="1200">
                <a:solidFill>
                  <a:schemeClr val="tx1"/>
                </a:solidFill>
                <a:latin typeface="Calibri" panose="020F0502020204030204" pitchFamily="34" charset="0"/>
              </a:defRPr>
            </a:lvl8pPr>
            <a:lvl9pPr marL="3885408" indent="-228554"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B20C43-B23D-49C5-A767-C6BF5183711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41422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9CD20-C070-B2B1-6F5A-9DEC779C066D}"/>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FCF4D80D-2A5C-FF05-B52B-D6829DBFC0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00BF7554-6773-7CF8-D5DB-96A1F4934D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Slide Number Placeholder 3">
            <a:extLst>
              <a:ext uri="{FF2B5EF4-FFF2-40B4-BE49-F238E27FC236}">
                <a16:creationId xmlns:a16="http://schemas.microsoft.com/office/drawing/2014/main" id="{DF227545-46CE-79E5-1E36-BD7BA0F3E5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798" indent="-285692">
              <a:spcBef>
                <a:spcPct val="30000"/>
              </a:spcBef>
              <a:defRPr sz="1200">
                <a:solidFill>
                  <a:schemeClr val="tx1"/>
                </a:solidFill>
                <a:latin typeface="Calibri" panose="020F0502020204030204" pitchFamily="34" charset="0"/>
              </a:defRPr>
            </a:lvl2pPr>
            <a:lvl3pPr marL="1142766" indent="-228554">
              <a:spcBef>
                <a:spcPct val="30000"/>
              </a:spcBef>
              <a:defRPr sz="1200">
                <a:solidFill>
                  <a:schemeClr val="tx1"/>
                </a:solidFill>
                <a:latin typeface="Calibri" panose="020F0502020204030204" pitchFamily="34" charset="0"/>
              </a:defRPr>
            </a:lvl3pPr>
            <a:lvl4pPr marL="1599873" indent="-228554">
              <a:spcBef>
                <a:spcPct val="30000"/>
              </a:spcBef>
              <a:defRPr sz="1200">
                <a:solidFill>
                  <a:schemeClr val="tx1"/>
                </a:solidFill>
                <a:latin typeface="Calibri" panose="020F0502020204030204" pitchFamily="34" charset="0"/>
              </a:defRPr>
            </a:lvl4pPr>
            <a:lvl5pPr marL="2056981" indent="-228554">
              <a:spcBef>
                <a:spcPct val="30000"/>
              </a:spcBef>
              <a:defRPr sz="1200">
                <a:solidFill>
                  <a:schemeClr val="tx1"/>
                </a:solidFill>
                <a:latin typeface="Calibri" panose="020F0502020204030204" pitchFamily="34" charset="0"/>
              </a:defRPr>
            </a:lvl5pPr>
            <a:lvl6pPr marL="2514087" indent="-228554" eaLnBrk="0" fontAlgn="base" hangingPunct="0">
              <a:spcBef>
                <a:spcPct val="30000"/>
              </a:spcBef>
              <a:spcAft>
                <a:spcPct val="0"/>
              </a:spcAft>
              <a:defRPr sz="1200">
                <a:solidFill>
                  <a:schemeClr val="tx1"/>
                </a:solidFill>
                <a:latin typeface="Calibri" panose="020F0502020204030204" pitchFamily="34" charset="0"/>
              </a:defRPr>
            </a:lvl6pPr>
            <a:lvl7pPr marL="2971194" indent="-228554" eaLnBrk="0" fontAlgn="base" hangingPunct="0">
              <a:spcBef>
                <a:spcPct val="30000"/>
              </a:spcBef>
              <a:spcAft>
                <a:spcPct val="0"/>
              </a:spcAft>
              <a:defRPr sz="1200">
                <a:solidFill>
                  <a:schemeClr val="tx1"/>
                </a:solidFill>
                <a:latin typeface="Calibri" panose="020F0502020204030204" pitchFamily="34" charset="0"/>
              </a:defRPr>
            </a:lvl7pPr>
            <a:lvl8pPr marL="3428300" indent="-228554" eaLnBrk="0" fontAlgn="base" hangingPunct="0">
              <a:spcBef>
                <a:spcPct val="30000"/>
              </a:spcBef>
              <a:spcAft>
                <a:spcPct val="0"/>
              </a:spcAft>
              <a:defRPr sz="1200">
                <a:solidFill>
                  <a:schemeClr val="tx1"/>
                </a:solidFill>
                <a:latin typeface="Calibri" panose="020F0502020204030204" pitchFamily="34" charset="0"/>
              </a:defRPr>
            </a:lvl8pPr>
            <a:lvl9pPr marL="3885408" indent="-228554"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B20C43-B23D-49C5-A767-C6BF5183711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10034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B06E2-7CCF-956A-BE2B-D4F11EA989FE}"/>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73A0C4B-3068-4B10-8C70-4432B6EFE5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AE11A362-AA3E-780F-CB97-EEF55F72A3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Slide Number Placeholder 3">
            <a:extLst>
              <a:ext uri="{FF2B5EF4-FFF2-40B4-BE49-F238E27FC236}">
                <a16:creationId xmlns:a16="http://schemas.microsoft.com/office/drawing/2014/main" id="{7E23815B-6640-B46A-B190-EF499A92D9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798" indent="-285692">
              <a:spcBef>
                <a:spcPct val="30000"/>
              </a:spcBef>
              <a:defRPr sz="1200">
                <a:solidFill>
                  <a:schemeClr val="tx1"/>
                </a:solidFill>
                <a:latin typeface="Calibri" panose="020F0502020204030204" pitchFamily="34" charset="0"/>
              </a:defRPr>
            </a:lvl2pPr>
            <a:lvl3pPr marL="1142766" indent="-228554">
              <a:spcBef>
                <a:spcPct val="30000"/>
              </a:spcBef>
              <a:defRPr sz="1200">
                <a:solidFill>
                  <a:schemeClr val="tx1"/>
                </a:solidFill>
                <a:latin typeface="Calibri" panose="020F0502020204030204" pitchFamily="34" charset="0"/>
              </a:defRPr>
            </a:lvl3pPr>
            <a:lvl4pPr marL="1599873" indent="-228554">
              <a:spcBef>
                <a:spcPct val="30000"/>
              </a:spcBef>
              <a:defRPr sz="1200">
                <a:solidFill>
                  <a:schemeClr val="tx1"/>
                </a:solidFill>
                <a:latin typeface="Calibri" panose="020F0502020204030204" pitchFamily="34" charset="0"/>
              </a:defRPr>
            </a:lvl4pPr>
            <a:lvl5pPr marL="2056981" indent="-228554">
              <a:spcBef>
                <a:spcPct val="30000"/>
              </a:spcBef>
              <a:defRPr sz="1200">
                <a:solidFill>
                  <a:schemeClr val="tx1"/>
                </a:solidFill>
                <a:latin typeface="Calibri" panose="020F0502020204030204" pitchFamily="34" charset="0"/>
              </a:defRPr>
            </a:lvl5pPr>
            <a:lvl6pPr marL="2514087" indent="-228554" eaLnBrk="0" fontAlgn="base" hangingPunct="0">
              <a:spcBef>
                <a:spcPct val="30000"/>
              </a:spcBef>
              <a:spcAft>
                <a:spcPct val="0"/>
              </a:spcAft>
              <a:defRPr sz="1200">
                <a:solidFill>
                  <a:schemeClr val="tx1"/>
                </a:solidFill>
                <a:latin typeface="Calibri" panose="020F0502020204030204" pitchFamily="34" charset="0"/>
              </a:defRPr>
            </a:lvl6pPr>
            <a:lvl7pPr marL="2971194" indent="-228554" eaLnBrk="0" fontAlgn="base" hangingPunct="0">
              <a:spcBef>
                <a:spcPct val="30000"/>
              </a:spcBef>
              <a:spcAft>
                <a:spcPct val="0"/>
              </a:spcAft>
              <a:defRPr sz="1200">
                <a:solidFill>
                  <a:schemeClr val="tx1"/>
                </a:solidFill>
                <a:latin typeface="Calibri" panose="020F0502020204030204" pitchFamily="34" charset="0"/>
              </a:defRPr>
            </a:lvl7pPr>
            <a:lvl8pPr marL="3428300" indent="-228554" eaLnBrk="0" fontAlgn="base" hangingPunct="0">
              <a:spcBef>
                <a:spcPct val="30000"/>
              </a:spcBef>
              <a:spcAft>
                <a:spcPct val="0"/>
              </a:spcAft>
              <a:defRPr sz="1200">
                <a:solidFill>
                  <a:schemeClr val="tx1"/>
                </a:solidFill>
                <a:latin typeface="Calibri" panose="020F0502020204030204" pitchFamily="34" charset="0"/>
              </a:defRPr>
            </a:lvl8pPr>
            <a:lvl9pPr marL="3885408" indent="-228554"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B20C43-B23D-49C5-A767-C6BF5183711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5641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347A963E-33E0-92FA-8100-752B9DFA42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007B052-90C0-DD99-B252-31DDC2AE37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4" name="Slide Number Placeholder 3">
            <a:extLst>
              <a:ext uri="{FF2B5EF4-FFF2-40B4-BE49-F238E27FC236}">
                <a16:creationId xmlns:a16="http://schemas.microsoft.com/office/drawing/2014/main" id="{C9109EC4-A168-5FC1-90FD-CCC99F7EF2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798" indent="-285692">
              <a:spcBef>
                <a:spcPct val="30000"/>
              </a:spcBef>
              <a:defRPr sz="1200">
                <a:solidFill>
                  <a:schemeClr val="tx1"/>
                </a:solidFill>
                <a:latin typeface="Calibri" panose="020F0502020204030204" pitchFamily="34" charset="0"/>
              </a:defRPr>
            </a:lvl2pPr>
            <a:lvl3pPr marL="1142766" indent="-228554">
              <a:spcBef>
                <a:spcPct val="30000"/>
              </a:spcBef>
              <a:defRPr sz="1200">
                <a:solidFill>
                  <a:schemeClr val="tx1"/>
                </a:solidFill>
                <a:latin typeface="Calibri" panose="020F0502020204030204" pitchFamily="34" charset="0"/>
              </a:defRPr>
            </a:lvl3pPr>
            <a:lvl4pPr marL="1599873" indent="-228554">
              <a:spcBef>
                <a:spcPct val="30000"/>
              </a:spcBef>
              <a:defRPr sz="1200">
                <a:solidFill>
                  <a:schemeClr val="tx1"/>
                </a:solidFill>
                <a:latin typeface="Calibri" panose="020F0502020204030204" pitchFamily="34" charset="0"/>
              </a:defRPr>
            </a:lvl4pPr>
            <a:lvl5pPr marL="2056981" indent="-228554">
              <a:spcBef>
                <a:spcPct val="30000"/>
              </a:spcBef>
              <a:defRPr sz="1200">
                <a:solidFill>
                  <a:schemeClr val="tx1"/>
                </a:solidFill>
                <a:latin typeface="Calibri" panose="020F0502020204030204" pitchFamily="34" charset="0"/>
              </a:defRPr>
            </a:lvl5pPr>
            <a:lvl6pPr marL="2514087" indent="-228554" eaLnBrk="0" fontAlgn="base" hangingPunct="0">
              <a:spcBef>
                <a:spcPct val="30000"/>
              </a:spcBef>
              <a:spcAft>
                <a:spcPct val="0"/>
              </a:spcAft>
              <a:defRPr sz="1200">
                <a:solidFill>
                  <a:schemeClr val="tx1"/>
                </a:solidFill>
                <a:latin typeface="Calibri" panose="020F0502020204030204" pitchFamily="34" charset="0"/>
              </a:defRPr>
            </a:lvl6pPr>
            <a:lvl7pPr marL="2971194" indent="-228554" eaLnBrk="0" fontAlgn="base" hangingPunct="0">
              <a:spcBef>
                <a:spcPct val="30000"/>
              </a:spcBef>
              <a:spcAft>
                <a:spcPct val="0"/>
              </a:spcAft>
              <a:defRPr sz="1200">
                <a:solidFill>
                  <a:schemeClr val="tx1"/>
                </a:solidFill>
                <a:latin typeface="Calibri" panose="020F0502020204030204" pitchFamily="34" charset="0"/>
              </a:defRPr>
            </a:lvl7pPr>
            <a:lvl8pPr marL="3428300" indent="-228554" eaLnBrk="0" fontAlgn="base" hangingPunct="0">
              <a:spcBef>
                <a:spcPct val="30000"/>
              </a:spcBef>
              <a:spcAft>
                <a:spcPct val="0"/>
              </a:spcAft>
              <a:defRPr sz="1200">
                <a:solidFill>
                  <a:schemeClr val="tx1"/>
                </a:solidFill>
                <a:latin typeface="Calibri" panose="020F0502020204030204" pitchFamily="34" charset="0"/>
              </a:defRPr>
            </a:lvl8pPr>
            <a:lvl9pPr marL="3885408" indent="-228554"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4160A8-38AD-46F9-88AF-49E6EFD38FD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52618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EDDD0-7A11-00F8-03AC-826A2D77AF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8E35AA-B0BF-9CE1-8C7E-E7862DDC89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E7A2B5-72F6-8CAF-B3E7-83BAC4821F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726926-12C1-7A95-657E-6CB4B74E4245}"/>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25FB95-9BAA-4B2C-AD3B-00D46B03601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6804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27F68-BFA6-3E57-5A33-53050D4AB4A0}"/>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D797400-68B6-B4CD-2674-44F55F8B59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85305793-91FE-AFE4-282A-B77089329C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Slide Number Placeholder 3">
            <a:extLst>
              <a:ext uri="{FF2B5EF4-FFF2-40B4-BE49-F238E27FC236}">
                <a16:creationId xmlns:a16="http://schemas.microsoft.com/office/drawing/2014/main" id="{7794194B-2D3B-ABCF-4EAF-88B00F81E7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798" indent="-285692">
              <a:spcBef>
                <a:spcPct val="30000"/>
              </a:spcBef>
              <a:defRPr sz="1200">
                <a:solidFill>
                  <a:schemeClr val="tx1"/>
                </a:solidFill>
                <a:latin typeface="Calibri" panose="020F0502020204030204" pitchFamily="34" charset="0"/>
              </a:defRPr>
            </a:lvl2pPr>
            <a:lvl3pPr marL="1142766" indent="-228554">
              <a:spcBef>
                <a:spcPct val="30000"/>
              </a:spcBef>
              <a:defRPr sz="1200">
                <a:solidFill>
                  <a:schemeClr val="tx1"/>
                </a:solidFill>
                <a:latin typeface="Calibri" panose="020F0502020204030204" pitchFamily="34" charset="0"/>
              </a:defRPr>
            </a:lvl3pPr>
            <a:lvl4pPr marL="1599873" indent="-228554">
              <a:spcBef>
                <a:spcPct val="30000"/>
              </a:spcBef>
              <a:defRPr sz="1200">
                <a:solidFill>
                  <a:schemeClr val="tx1"/>
                </a:solidFill>
                <a:latin typeface="Calibri" panose="020F0502020204030204" pitchFamily="34" charset="0"/>
              </a:defRPr>
            </a:lvl4pPr>
            <a:lvl5pPr marL="2056981" indent="-228554">
              <a:spcBef>
                <a:spcPct val="30000"/>
              </a:spcBef>
              <a:defRPr sz="1200">
                <a:solidFill>
                  <a:schemeClr val="tx1"/>
                </a:solidFill>
                <a:latin typeface="Calibri" panose="020F0502020204030204" pitchFamily="34" charset="0"/>
              </a:defRPr>
            </a:lvl5pPr>
            <a:lvl6pPr marL="2514087" indent="-228554" eaLnBrk="0" fontAlgn="base" hangingPunct="0">
              <a:spcBef>
                <a:spcPct val="30000"/>
              </a:spcBef>
              <a:spcAft>
                <a:spcPct val="0"/>
              </a:spcAft>
              <a:defRPr sz="1200">
                <a:solidFill>
                  <a:schemeClr val="tx1"/>
                </a:solidFill>
                <a:latin typeface="Calibri" panose="020F0502020204030204" pitchFamily="34" charset="0"/>
              </a:defRPr>
            </a:lvl6pPr>
            <a:lvl7pPr marL="2971194" indent="-228554" eaLnBrk="0" fontAlgn="base" hangingPunct="0">
              <a:spcBef>
                <a:spcPct val="30000"/>
              </a:spcBef>
              <a:spcAft>
                <a:spcPct val="0"/>
              </a:spcAft>
              <a:defRPr sz="1200">
                <a:solidFill>
                  <a:schemeClr val="tx1"/>
                </a:solidFill>
                <a:latin typeface="Calibri" panose="020F0502020204030204" pitchFamily="34" charset="0"/>
              </a:defRPr>
            </a:lvl7pPr>
            <a:lvl8pPr marL="3428300" indent="-228554" eaLnBrk="0" fontAlgn="base" hangingPunct="0">
              <a:spcBef>
                <a:spcPct val="30000"/>
              </a:spcBef>
              <a:spcAft>
                <a:spcPct val="0"/>
              </a:spcAft>
              <a:defRPr sz="1200">
                <a:solidFill>
                  <a:schemeClr val="tx1"/>
                </a:solidFill>
                <a:latin typeface="Calibri" panose="020F0502020204030204" pitchFamily="34" charset="0"/>
              </a:defRPr>
            </a:lvl8pPr>
            <a:lvl9pPr marL="3885408" indent="-228554"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B20C43-B23D-49C5-A767-C6BF5183711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30674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ADE8B-1BC9-D850-7CA4-6EFC68529FD9}"/>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4F91FB9-8305-F49F-3AEC-4F9E68FBA0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53B41809-3381-68B0-D0B9-89D74155DB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Slide Number Placeholder 3">
            <a:extLst>
              <a:ext uri="{FF2B5EF4-FFF2-40B4-BE49-F238E27FC236}">
                <a16:creationId xmlns:a16="http://schemas.microsoft.com/office/drawing/2014/main" id="{DFCFC0D9-5E26-ADB9-68A8-A49D94A4EC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798" indent="-285692">
              <a:spcBef>
                <a:spcPct val="30000"/>
              </a:spcBef>
              <a:defRPr sz="1200">
                <a:solidFill>
                  <a:schemeClr val="tx1"/>
                </a:solidFill>
                <a:latin typeface="Calibri" panose="020F0502020204030204" pitchFamily="34" charset="0"/>
              </a:defRPr>
            </a:lvl2pPr>
            <a:lvl3pPr marL="1142766" indent="-228554">
              <a:spcBef>
                <a:spcPct val="30000"/>
              </a:spcBef>
              <a:defRPr sz="1200">
                <a:solidFill>
                  <a:schemeClr val="tx1"/>
                </a:solidFill>
                <a:latin typeface="Calibri" panose="020F0502020204030204" pitchFamily="34" charset="0"/>
              </a:defRPr>
            </a:lvl3pPr>
            <a:lvl4pPr marL="1599873" indent="-228554">
              <a:spcBef>
                <a:spcPct val="30000"/>
              </a:spcBef>
              <a:defRPr sz="1200">
                <a:solidFill>
                  <a:schemeClr val="tx1"/>
                </a:solidFill>
                <a:latin typeface="Calibri" panose="020F0502020204030204" pitchFamily="34" charset="0"/>
              </a:defRPr>
            </a:lvl4pPr>
            <a:lvl5pPr marL="2056981" indent="-228554">
              <a:spcBef>
                <a:spcPct val="30000"/>
              </a:spcBef>
              <a:defRPr sz="1200">
                <a:solidFill>
                  <a:schemeClr val="tx1"/>
                </a:solidFill>
                <a:latin typeface="Calibri" panose="020F0502020204030204" pitchFamily="34" charset="0"/>
              </a:defRPr>
            </a:lvl5pPr>
            <a:lvl6pPr marL="2514087" indent="-228554" eaLnBrk="0" fontAlgn="base" hangingPunct="0">
              <a:spcBef>
                <a:spcPct val="30000"/>
              </a:spcBef>
              <a:spcAft>
                <a:spcPct val="0"/>
              </a:spcAft>
              <a:defRPr sz="1200">
                <a:solidFill>
                  <a:schemeClr val="tx1"/>
                </a:solidFill>
                <a:latin typeface="Calibri" panose="020F0502020204030204" pitchFamily="34" charset="0"/>
              </a:defRPr>
            </a:lvl6pPr>
            <a:lvl7pPr marL="2971194" indent="-228554" eaLnBrk="0" fontAlgn="base" hangingPunct="0">
              <a:spcBef>
                <a:spcPct val="30000"/>
              </a:spcBef>
              <a:spcAft>
                <a:spcPct val="0"/>
              </a:spcAft>
              <a:defRPr sz="1200">
                <a:solidFill>
                  <a:schemeClr val="tx1"/>
                </a:solidFill>
                <a:latin typeface="Calibri" panose="020F0502020204030204" pitchFamily="34" charset="0"/>
              </a:defRPr>
            </a:lvl7pPr>
            <a:lvl8pPr marL="3428300" indent="-228554" eaLnBrk="0" fontAlgn="base" hangingPunct="0">
              <a:spcBef>
                <a:spcPct val="30000"/>
              </a:spcBef>
              <a:spcAft>
                <a:spcPct val="0"/>
              </a:spcAft>
              <a:defRPr sz="1200">
                <a:solidFill>
                  <a:schemeClr val="tx1"/>
                </a:solidFill>
                <a:latin typeface="Calibri" panose="020F0502020204030204" pitchFamily="34" charset="0"/>
              </a:defRPr>
            </a:lvl8pPr>
            <a:lvl9pPr marL="3885408" indent="-228554"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B20C43-B23D-49C5-A767-C6BF5183711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06898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0913B-285D-4173-BF86-2D8117EF316F}"/>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E682387E-5FF8-E498-ADBA-9987C50C8F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4E210081-5D65-F690-82ED-81854140A3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Slide Number Placeholder 3">
            <a:extLst>
              <a:ext uri="{FF2B5EF4-FFF2-40B4-BE49-F238E27FC236}">
                <a16:creationId xmlns:a16="http://schemas.microsoft.com/office/drawing/2014/main" id="{5272D4CF-C0C4-CEC5-4922-D7D10BE576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798" indent="-285692">
              <a:spcBef>
                <a:spcPct val="30000"/>
              </a:spcBef>
              <a:defRPr sz="1200">
                <a:solidFill>
                  <a:schemeClr val="tx1"/>
                </a:solidFill>
                <a:latin typeface="Calibri" panose="020F0502020204030204" pitchFamily="34" charset="0"/>
              </a:defRPr>
            </a:lvl2pPr>
            <a:lvl3pPr marL="1142766" indent="-228554">
              <a:spcBef>
                <a:spcPct val="30000"/>
              </a:spcBef>
              <a:defRPr sz="1200">
                <a:solidFill>
                  <a:schemeClr val="tx1"/>
                </a:solidFill>
                <a:latin typeface="Calibri" panose="020F0502020204030204" pitchFamily="34" charset="0"/>
              </a:defRPr>
            </a:lvl3pPr>
            <a:lvl4pPr marL="1599873" indent="-228554">
              <a:spcBef>
                <a:spcPct val="30000"/>
              </a:spcBef>
              <a:defRPr sz="1200">
                <a:solidFill>
                  <a:schemeClr val="tx1"/>
                </a:solidFill>
                <a:latin typeface="Calibri" panose="020F0502020204030204" pitchFamily="34" charset="0"/>
              </a:defRPr>
            </a:lvl4pPr>
            <a:lvl5pPr marL="2056981" indent="-228554">
              <a:spcBef>
                <a:spcPct val="30000"/>
              </a:spcBef>
              <a:defRPr sz="1200">
                <a:solidFill>
                  <a:schemeClr val="tx1"/>
                </a:solidFill>
                <a:latin typeface="Calibri" panose="020F0502020204030204" pitchFamily="34" charset="0"/>
              </a:defRPr>
            </a:lvl5pPr>
            <a:lvl6pPr marL="2514087" indent="-228554" eaLnBrk="0" fontAlgn="base" hangingPunct="0">
              <a:spcBef>
                <a:spcPct val="30000"/>
              </a:spcBef>
              <a:spcAft>
                <a:spcPct val="0"/>
              </a:spcAft>
              <a:defRPr sz="1200">
                <a:solidFill>
                  <a:schemeClr val="tx1"/>
                </a:solidFill>
                <a:latin typeface="Calibri" panose="020F0502020204030204" pitchFamily="34" charset="0"/>
              </a:defRPr>
            </a:lvl6pPr>
            <a:lvl7pPr marL="2971194" indent="-228554" eaLnBrk="0" fontAlgn="base" hangingPunct="0">
              <a:spcBef>
                <a:spcPct val="30000"/>
              </a:spcBef>
              <a:spcAft>
                <a:spcPct val="0"/>
              </a:spcAft>
              <a:defRPr sz="1200">
                <a:solidFill>
                  <a:schemeClr val="tx1"/>
                </a:solidFill>
                <a:latin typeface="Calibri" panose="020F0502020204030204" pitchFamily="34" charset="0"/>
              </a:defRPr>
            </a:lvl7pPr>
            <a:lvl8pPr marL="3428300" indent="-228554" eaLnBrk="0" fontAlgn="base" hangingPunct="0">
              <a:spcBef>
                <a:spcPct val="30000"/>
              </a:spcBef>
              <a:spcAft>
                <a:spcPct val="0"/>
              </a:spcAft>
              <a:defRPr sz="1200">
                <a:solidFill>
                  <a:schemeClr val="tx1"/>
                </a:solidFill>
                <a:latin typeface="Calibri" panose="020F0502020204030204" pitchFamily="34" charset="0"/>
              </a:defRPr>
            </a:lvl8pPr>
            <a:lvl9pPr marL="3885408" indent="-228554"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B20C43-B23D-49C5-A767-C6BF5183711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12586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644CD-4649-1E9E-065A-957B55C7A853}"/>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B7E59877-42EE-898F-DD15-E72E784532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FDF40EE6-0AA3-67F2-3D61-A40BB8B9A3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Slide Number Placeholder 3">
            <a:extLst>
              <a:ext uri="{FF2B5EF4-FFF2-40B4-BE49-F238E27FC236}">
                <a16:creationId xmlns:a16="http://schemas.microsoft.com/office/drawing/2014/main" id="{567EB9B9-BE5A-2EE6-4443-7EBB52C044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798" indent="-285692">
              <a:spcBef>
                <a:spcPct val="30000"/>
              </a:spcBef>
              <a:defRPr sz="1200">
                <a:solidFill>
                  <a:schemeClr val="tx1"/>
                </a:solidFill>
                <a:latin typeface="Calibri" panose="020F0502020204030204" pitchFamily="34" charset="0"/>
              </a:defRPr>
            </a:lvl2pPr>
            <a:lvl3pPr marL="1142766" indent="-228554">
              <a:spcBef>
                <a:spcPct val="30000"/>
              </a:spcBef>
              <a:defRPr sz="1200">
                <a:solidFill>
                  <a:schemeClr val="tx1"/>
                </a:solidFill>
                <a:latin typeface="Calibri" panose="020F0502020204030204" pitchFamily="34" charset="0"/>
              </a:defRPr>
            </a:lvl3pPr>
            <a:lvl4pPr marL="1599873" indent="-228554">
              <a:spcBef>
                <a:spcPct val="30000"/>
              </a:spcBef>
              <a:defRPr sz="1200">
                <a:solidFill>
                  <a:schemeClr val="tx1"/>
                </a:solidFill>
                <a:latin typeface="Calibri" panose="020F0502020204030204" pitchFamily="34" charset="0"/>
              </a:defRPr>
            </a:lvl4pPr>
            <a:lvl5pPr marL="2056981" indent="-228554">
              <a:spcBef>
                <a:spcPct val="30000"/>
              </a:spcBef>
              <a:defRPr sz="1200">
                <a:solidFill>
                  <a:schemeClr val="tx1"/>
                </a:solidFill>
                <a:latin typeface="Calibri" panose="020F0502020204030204" pitchFamily="34" charset="0"/>
              </a:defRPr>
            </a:lvl5pPr>
            <a:lvl6pPr marL="2514087" indent="-228554" eaLnBrk="0" fontAlgn="base" hangingPunct="0">
              <a:spcBef>
                <a:spcPct val="30000"/>
              </a:spcBef>
              <a:spcAft>
                <a:spcPct val="0"/>
              </a:spcAft>
              <a:defRPr sz="1200">
                <a:solidFill>
                  <a:schemeClr val="tx1"/>
                </a:solidFill>
                <a:latin typeface="Calibri" panose="020F0502020204030204" pitchFamily="34" charset="0"/>
              </a:defRPr>
            </a:lvl6pPr>
            <a:lvl7pPr marL="2971194" indent="-228554" eaLnBrk="0" fontAlgn="base" hangingPunct="0">
              <a:spcBef>
                <a:spcPct val="30000"/>
              </a:spcBef>
              <a:spcAft>
                <a:spcPct val="0"/>
              </a:spcAft>
              <a:defRPr sz="1200">
                <a:solidFill>
                  <a:schemeClr val="tx1"/>
                </a:solidFill>
                <a:latin typeface="Calibri" panose="020F0502020204030204" pitchFamily="34" charset="0"/>
              </a:defRPr>
            </a:lvl7pPr>
            <a:lvl8pPr marL="3428300" indent="-228554" eaLnBrk="0" fontAlgn="base" hangingPunct="0">
              <a:spcBef>
                <a:spcPct val="30000"/>
              </a:spcBef>
              <a:spcAft>
                <a:spcPct val="0"/>
              </a:spcAft>
              <a:defRPr sz="1200">
                <a:solidFill>
                  <a:schemeClr val="tx1"/>
                </a:solidFill>
                <a:latin typeface="Calibri" panose="020F0502020204030204" pitchFamily="34" charset="0"/>
              </a:defRPr>
            </a:lvl8pPr>
            <a:lvl9pPr marL="3885408" indent="-228554"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B20C43-B23D-49C5-A767-C6BF5183711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06969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7C791-75B5-CA4F-08A5-95D9CDAA2055}"/>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11E2EC3-43EC-1233-E57C-B0C467F1A7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ACF6A87D-6153-F56C-793A-759E1F6403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Slide Number Placeholder 3">
            <a:extLst>
              <a:ext uri="{FF2B5EF4-FFF2-40B4-BE49-F238E27FC236}">
                <a16:creationId xmlns:a16="http://schemas.microsoft.com/office/drawing/2014/main" id="{69CF18BD-CD98-0EBC-5C17-6303138F1F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798" indent="-285692">
              <a:spcBef>
                <a:spcPct val="30000"/>
              </a:spcBef>
              <a:defRPr sz="1200">
                <a:solidFill>
                  <a:schemeClr val="tx1"/>
                </a:solidFill>
                <a:latin typeface="Calibri" panose="020F0502020204030204" pitchFamily="34" charset="0"/>
              </a:defRPr>
            </a:lvl2pPr>
            <a:lvl3pPr marL="1142766" indent="-228554">
              <a:spcBef>
                <a:spcPct val="30000"/>
              </a:spcBef>
              <a:defRPr sz="1200">
                <a:solidFill>
                  <a:schemeClr val="tx1"/>
                </a:solidFill>
                <a:latin typeface="Calibri" panose="020F0502020204030204" pitchFamily="34" charset="0"/>
              </a:defRPr>
            </a:lvl3pPr>
            <a:lvl4pPr marL="1599873" indent="-228554">
              <a:spcBef>
                <a:spcPct val="30000"/>
              </a:spcBef>
              <a:defRPr sz="1200">
                <a:solidFill>
                  <a:schemeClr val="tx1"/>
                </a:solidFill>
                <a:latin typeface="Calibri" panose="020F0502020204030204" pitchFamily="34" charset="0"/>
              </a:defRPr>
            </a:lvl4pPr>
            <a:lvl5pPr marL="2056981" indent="-228554">
              <a:spcBef>
                <a:spcPct val="30000"/>
              </a:spcBef>
              <a:defRPr sz="1200">
                <a:solidFill>
                  <a:schemeClr val="tx1"/>
                </a:solidFill>
                <a:latin typeface="Calibri" panose="020F0502020204030204" pitchFamily="34" charset="0"/>
              </a:defRPr>
            </a:lvl5pPr>
            <a:lvl6pPr marL="2514087" indent="-228554" eaLnBrk="0" fontAlgn="base" hangingPunct="0">
              <a:spcBef>
                <a:spcPct val="30000"/>
              </a:spcBef>
              <a:spcAft>
                <a:spcPct val="0"/>
              </a:spcAft>
              <a:defRPr sz="1200">
                <a:solidFill>
                  <a:schemeClr val="tx1"/>
                </a:solidFill>
                <a:latin typeface="Calibri" panose="020F0502020204030204" pitchFamily="34" charset="0"/>
              </a:defRPr>
            </a:lvl6pPr>
            <a:lvl7pPr marL="2971194" indent="-228554" eaLnBrk="0" fontAlgn="base" hangingPunct="0">
              <a:spcBef>
                <a:spcPct val="30000"/>
              </a:spcBef>
              <a:spcAft>
                <a:spcPct val="0"/>
              </a:spcAft>
              <a:defRPr sz="1200">
                <a:solidFill>
                  <a:schemeClr val="tx1"/>
                </a:solidFill>
                <a:latin typeface="Calibri" panose="020F0502020204030204" pitchFamily="34" charset="0"/>
              </a:defRPr>
            </a:lvl7pPr>
            <a:lvl8pPr marL="3428300" indent="-228554" eaLnBrk="0" fontAlgn="base" hangingPunct="0">
              <a:spcBef>
                <a:spcPct val="30000"/>
              </a:spcBef>
              <a:spcAft>
                <a:spcPct val="0"/>
              </a:spcAft>
              <a:defRPr sz="1200">
                <a:solidFill>
                  <a:schemeClr val="tx1"/>
                </a:solidFill>
                <a:latin typeface="Calibri" panose="020F0502020204030204" pitchFamily="34" charset="0"/>
              </a:defRPr>
            </a:lvl8pPr>
            <a:lvl9pPr marL="3885408" indent="-228554"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B20C43-B23D-49C5-A767-C6BF5183711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57558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53EBF-A043-D918-02CC-5457E0D750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1CEBBD-E469-9926-6FCE-BF534561C6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128502-07CA-8C92-E1F7-D0EB9AF899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83B585-78FF-4AF5-3171-EC761731CFA5}"/>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25FB95-9BAA-4B2C-AD3B-00D46B03601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33493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D2D49-3014-477F-6D6A-97DD93019A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B61594-33CD-8A98-4A8A-7842DF5980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FCE9BF-78FD-97A6-4B66-1954A3BA24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4C8E64-8E08-FA7B-60F7-5903F9EE938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25FB95-9BAA-4B2C-AD3B-00D46B03601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23212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B879C58-1D83-03AA-514C-D3952234794C}"/>
              </a:ext>
            </a:extLst>
          </p:cNvPr>
          <p:cNvSpPr>
            <a:spLocks noGrp="1"/>
          </p:cNvSpPr>
          <p:nvPr>
            <p:ph type="dt" sz="half" idx="10"/>
          </p:nvPr>
        </p:nvSpPr>
        <p:spPr/>
        <p:txBody>
          <a:bodyPr/>
          <a:lstStyle>
            <a:lvl1pPr>
              <a:defRPr/>
            </a:lvl1pPr>
          </a:lstStyle>
          <a:p>
            <a:pPr>
              <a:defRPr/>
            </a:pPr>
            <a:fld id="{4D45D60F-C41D-4E32-A2F1-8E0309072DAA}" type="datetimeFigureOut">
              <a:rPr lang="en-US"/>
              <a:pPr>
                <a:defRPr/>
              </a:pPr>
              <a:t>9/16/2025</a:t>
            </a:fld>
            <a:endParaRPr lang="en-US"/>
          </a:p>
        </p:txBody>
      </p:sp>
      <p:sp>
        <p:nvSpPr>
          <p:cNvPr id="5" name="Footer Placeholder 4">
            <a:extLst>
              <a:ext uri="{FF2B5EF4-FFF2-40B4-BE49-F238E27FC236}">
                <a16:creationId xmlns:a16="http://schemas.microsoft.com/office/drawing/2014/main" id="{7C5CC899-90F2-9674-9A92-6E78A5AA592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5C14AA-C337-613B-8D89-78968F5F8827}"/>
              </a:ext>
            </a:extLst>
          </p:cNvPr>
          <p:cNvSpPr>
            <a:spLocks noGrp="1"/>
          </p:cNvSpPr>
          <p:nvPr>
            <p:ph type="sldNum" sz="quarter" idx="12"/>
          </p:nvPr>
        </p:nvSpPr>
        <p:spPr/>
        <p:txBody>
          <a:bodyPr/>
          <a:lstStyle>
            <a:lvl1pPr>
              <a:defRPr/>
            </a:lvl1pPr>
          </a:lstStyle>
          <a:p>
            <a:pPr>
              <a:defRPr/>
            </a:pPr>
            <a:fld id="{EF8A6E3D-C960-4596-939F-156E6AD2E910}" type="slidenum">
              <a:rPr lang="en-US" altLang="en-US"/>
              <a:pPr>
                <a:defRPr/>
              </a:pPr>
              <a:t>‹#›</a:t>
            </a:fld>
            <a:endParaRPr lang="en-US" altLang="en-US"/>
          </a:p>
        </p:txBody>
      </p:sp>
    </p:spTree>
    <p:extLst>
      <p:ext uri="{BB962C8B-B14F-4D97-AF65-F5344CB8AC3E}">
        <p14:creationId xmlns:p14="http://schemas.microsoft.com/office/powerpoint/2010/main" val="346424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7430A9-9067-F741-7A0D-38C587DB1DD7}"/>
              </a:ext>
            </a:extLst>
          </p:cNvPr>
          <p:cNvSpPr>
            <a:spLocks noGrp="1"/>
          </p:cNvSpPr>
          <p:nvPr>
            <p:ph type="dt" sz="half" idx="10"/>
          </p:nvPr>
        </p:nvSpPr>
        <p:spPr/>
        <p:txBody>
          <a:bodyPr/>
          <a:lstStyle>
            <a:lvl1pPr>
              <a:defRPr/>
            </a:lvl1pPr>
          </a:lstStyle>
          <a:p>
            <a:pPr>
              <a:defRPr/>
            </a:pPr>
            <a:fld id="{920F6A89-DDC4-4B4D-87A2-A54E5E96837B}" type="datetimeFigureOut">
              <a:rPr lang="en-US"/>
              <a:pPr>
                <a:defRPr/>
              </a:pPr>
              <a:t>9/16/2025</a:t>
            </a:fld>
            <a:endParaRPr lang="en-US"/>
          </a:p>
        </p:txBody>
      </p:sp>
      <p:sp>
        <p:nvSpPr>
          <p:cNvPr id="5" name="Footer Placeholder 4">
            <a:extLst>
              <a:ext uri="{FF2B5EF4-FFF2-40B4-BE49-F238E27FC236}">
                <a16:creationId xmlns:a16="http://schemas.microsoft.com/office/drawing/2014/main" id="{1D863493-4353-3C4D-69B3-825346F4ED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D3F3981-62ED-3C11-5137-F0065255A339}"/>
              </a:ext>
            </a:extLst>
          </p:cNvPr>
          <p:cNvSpPr>
            <a:spLocks noGrp="1"/>
          </p:cNvSpPr>
          <p:nvPr>
            <p:ph type="sldNum" sz="quarter" idx="12"/>
          </p:nvPr>
        </p:nvSpPr>
        <p:spPr/>
        <p:txBody>
          <a:bodyPr/>
          <a:lstStyle>
            <a:lvl1pPr>
              <a:defRPr/>
            </a:lvl1pPr>
          </a:lstStyle>
          <a:p>
            <a:pPr>
              <a:defRPr/>
            </a:pPr>
            <a:fld id="{0999BA07-54C2-4864-9DAA-6866732EE02E}" type="slidenum">
              <a:rPr lang="en-US" altLang="en-US"/>
              <a:pPr>
                <a:defRPr/>
              </a:pPr>
              <a:t>‹#›</a:t>
            </a:fld>
            <a:endParaRPr lang="en-US" altLang="en-US"/>
          </a:p>
        </p:txBody>
      </p:sp>
    </p:spTree>
    <p:extLst>
      <p:ext uri="{BB962C8B-B14F-4D97-AF65-F5344CB8AC3E}">
        <p14:creationId xmlns:p14="http://schemas.microsoft.com/office/powerpoint/2010/main" val="4099401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43681-85F6-A718-31C4-7F0257FF3576}"/>
              </a:ext>
            </a:extLst>
          </p:cNvPr>
          <p:cNvSpPr>
            <a:spLocks noGrp="1"/>
          </p:cNvSpPr>
          <p:nvPr>
            <p:ph type="dt" sz="half" idx="10"/>
          </p:nvPr>
        </p:nvSpPr>
        <p:spPr/>
        <p:txBody>
          <a:bodyPr/>
          <a:lstStyle>
            <a:lvl1pPr>
              <a:defRPr/>
            </a:lvl1pPr>
          </a:lstStyle>
          <a:p>
            <a:pPr>
              <a:defRPr/>
            </a:pPr>
            <a:fld id="{F209C195-C06D-41C6-AB79-5FD9BBEE24FB}" type="datetimeFigureOut">
              <a:rPr lang="en-US"/>
              <a:pPr>
                <a:defRPr/>
              </a:pPr>
              <a:t>9/16/2025</a:t>
            </a:fld>
            <a:endParaRPr lang="en-US"/>
          </a:p>
        </p:txBody>
      </p:sp>
      <p:sp>
        <p:nvSpPr>
          <p:cNvPr id="5" name="Footer Placeholder 4">
            <a:extLst>
              <a:ext uri="{FF2B5EF4-FFF2-40B4-BE49-F238E27FC236}">
                <a16:creationId xmlns:a16="http://schemas.microsoft.com/office/drawing/2014/main" id="{BE7D4F8C-C1D2-EECE-D46C-C6367981CC6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0ABA1D-F921-D473-6195-B4EC5AEA627E}"/>
              </a:ext>
            </a:extLst>
          </p:cNvPr>
          <p:cNvSpPr>
            <a:spLocks noGrp="1"/>
          </p:cNvSpPr>
          <p:nvPr>
            <p:ph type="sldNum" sz="quarter" idx="12"/>
          </p:nvPr>
        </p:nvSpPr>
        <p:spPr/>
        <p:txBody>
          <a:bodyPr/>
          <a:lstStyle>
            <a:lvl1pPr>
              <a:defRPr/>
            </a:lvl1pPr>
          </a:lstStyle>
          <a:p>
            <a:pPr>
              <a:defRPr/>
            </a:pPr>
            <a:fld id="{300541C9-0AFA-4765-8336-88A350BA73E4}" type="slidenum">
              <a:rPr lang="en-US" altLang="en-US"/>
              <a:pPr>
                <a:defRPr/>
              </a:pPr>
              <a:t>‹#›</a:t>
            </a:fld>
            <a:endParaRPr lang="en-US" altLang="en-US"/>
          </a:p>
        </p:txBody>
      </p:sp>
    </p:spTree>
    <p:extLst>
      <p:ext uri="{BB962C8B-B14F-4D97-AF65-F5344CB8AC3E}">
        <p14:creationId xmlns:p14="http://schemas.microsoft.com/office/powerpoint/2010/main" val="3972586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983D7-3B85-6B05-0AFE-8486740B31E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29FB763-5621-543D-8B38-CD3A4608723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38DA4F4-C473-72A1-1D53-470D578667D2}"/>
              </a:ext>
            </a:extLst>
          </p:cNvPr>
          <p:cNvSpPr>
            <a:spLocks noGrp="1"/>
          </p:cNvSpPr>
          <p:nvPr>
            <p:ph type="dt" sz="half" idx="10"/>
          </p:nvPr>
        </p:nvSpPr>
        <p:spPr/>
        <p:txBody>
          <a:bodyPr/>
          <a:lstStyle/>
          <a:p>
            <a:fld id="{CBA2AB63-8781-40D6-A896-336B9C6E3E3F}" type="datetimeFigureOut">
              <a:rPr lang="en-US" smtClean="0"/>
              <a:t>9/16/2025</a:t>
            </a:fld>
            <a:endParaRPr lang="en-US"/>
          </a:p>
        </p:txBody>
      </p:sp>
      <p:sp>
        <p:nvSpPr>
          <p:cNvPr id="5" name="Footer Placeholder 4">
            <a:extLst>
              <a:ext uri="{FF2B5EF4-FFF2-40B4-BE49-F238E27FC236}">
                <a16:creationId xmlns:a16="http://schemas.microsoft.com/office/drawing/2014/main" id="{FF215917-E173-59A9-2C8B-9656572EF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4FB67-F840-F953-895F-69E112827027}"/>
              </a:ext>
            </a:extLst>
          </p:cNvPr>
          <p:cNvSpPr>
            <a:spLocks noGrp="1"/>
          </p:cNvSpPr>
          <p:nvPr>
            <p:ph type="sldNum" sz="quarter" idx="12"/>
          </p:nvPr>
        </p:nvSpPr>
        <p:spPr/>
        <p:txBody>
          <a:bodyPr/>
          <a:lstStyle/>
          <a:p>
            <a:fld id="{C722E85A-7744-4995-8031-DEE2F7E5BA28}" type="slidenum">
              <a:rPr lang="en-US" smtClean="0"/>
              <a:t>‹#›</a:t>
            </a:fld>
            <a:endParaRPr lang="en-US"/>
          </a:p>
        </p:txBody>
      </p:sp>
    </p:spTree>
    <p:extLst>
      <p:ext uri="{BB962C8B-B14F-4D97-AF65-F5344CB8AC3E}">
        <p14:creationId xmlns:p14="http://schemas.microsoft.com/office/powerpoint/2010/main" val="1646877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F53B8-E64F-F556-3788-0F95B4DF0D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CBA6C5-EF29-2668-F96A-1F95622B48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4E1470-AA2E-B6CC-A862-677E904BA7D9}"/>
              </a:ext>
            </a:extLst>
          </p:cNvPr>
          <p:cNvSpPr>
            <a:spLocks noGrp="1"/>
          </p:cNvSpPr>
          <p:nvPr>
            <p:ph type="dt" sz="half" idx="10"/>
          </p:nvPr>
        </p:nvSpPr>
        <p:spPr/>
        <p:txBody>
          <a:bodyPr/>
          <a:lstStyle/>
          <a:p>
            <a:fld id="{CBA2AB63-8781-40D6-A896-336B9C6E3E3F}" type="datetimeFigureOut">
              <a:rPr lang="en-US" smtClean="0"/>
              <a:t>9/16/2025</a:t>
            </a:fld>
            <a:endParaRPr lang="en-US"/>
          </a:p>
        </p:txBody>
      </p:sp>
      <p:sp>
        <p:nvSpPr>
          <p:cNvPr id="5" name="Footer Placeholder 4">
            <a:extLst>
              <a:ext uri="{FF2B5EF4-FFF2-40B4-BE49-F238E27FC236}">
                <a16:creationId xmlns:a16="http://schemas.microsoft.com/office/drawing/2014/main" id="{AB91E58B-996F-D7F0-053B-490C0E4801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855ADA-1F0A-4B53-DBBB-207F752E2937}"/>
              </a:ext>
            </a:extLst>
          </p:cNvPr>
          <p:cNvSpPr>
            <a:spLocks noGrp="1"/>
          </p:cNvSpPr>
          <p:nvPr>
            <p:ph type="sldNum" sz="quarter" idx="12"/>
          </p:nvPr>
        </p:nvSpPr>
        <p:spPr/>
        <p:txBody>
          <a:bodyPr/>
          <a:lstStyle/>
          <a:p>
            <a:fld id="{C722E85A-7744-4995-8031-DEE2F7E5BA28}" type="slidenum">
              <a:rPr lang="en-US" smtClean="0"/>
              <a:t>‹#›</a:t>
            </a:fld>
            <a:endParaRPr lang="en-US"/>
          </a:p>
        </p:txBody>
      </p:sp>
    </p:spTree>
    <p:extLst>
      <p:ext uri="{BB962C8B-B14F-4D97-AF65-F5344CB8AC3E}">
        <p14:creationId xmlns:p14="http://schemas.microsoft.com/office/powerpoint/2010/main" val="1364540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9D478-A23B-AB98-1C06-54279C9FFF7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A66A9C1-E57C-5388-9263-13621647B566}"/>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2E82EB-385E-7680-70FC-875D8491D374}"/>
              </a:ext>
            </a:extLst>
          </p:cNvPr>
          <p:cNvSpPr>
            <a:spLocks noGrp="1"/>
          </p:cNvSpPr>
          <p:nvPr>
            <p:ph type="dt" sz="half" idx="10"/>
          </p:nvPr>
        </p:nvSpPr>
        <p:spPr/>
        <p:txBody>
          <a:bodyPr/>
          <a:lstStyle/>
          <a:p>
            <a:fld id="{CBA2AB63-8781-40D6-A896-336B9C6E3E3F}" type="datetimeFigureOut">
              <a:rPr lang="en-US" smtClean="0"/>
              <a:t>9/16/2025</a:t>
            </a:fld>
            <a:endParaRPr lang="en-US"/>
          </a:p>
        </p:txBody>
      </p:sp>
      <p:sp>
        <p:nvSpPr>
          <p:cNvPr id="5" name="Footer Placeholder 4">
            <a:extLst>
              <a:ext uri="{FF2B5EF4-FFF2-40B4-BE49-F238E27FC236}">
                <a16:creationId xmlns:a16="http://schemas.microsoft.com/office/drawing/2014/main" id="{B7E8EB61-7034-071A-FE71-B1BCD8964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12FB75-ACEA-8DCC-0760-5A295B21C356}"/>
              </a:ext>
            </a:extLst>
          </p:cNvPr>
          <p:cNvSpPr>
            <a:spLocks noGrp="1"/>
          </p:cNvSpPr>
          <p:nvPr>
            <p:ph type="sldNum" sz="quarter" idx="12"/>
          </p:nvPr>
        </p:nvSpPr>
        <p:spPr/>
        <p:txBody>
          <a:bodyPr/>
          <a:lstStyle/>
          <a:p>
            <a:fld id="{C722E85A-7744-4995-8031-DEE2F7E5BA28}" type="slidenum">
              <a:rPr lang="en-US" smtClean="0"/>
              <a:t>‹#›</a:t>
            </a:fld>
            <a:endParaRPr lang="en-US"/>
          </a:p>
        </p:txBody>
      </p:sp>
    </p:spTree>
    <p:extLst>
      <p:ext uri="{BB962C8B-B14F-4D97-AF65-F5344CB8AC3E}">
        <p14:creationId xmlns:p14="http://schemas.microsoft.com/office/powerpoint/2010/main" val="628637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58EA-26F4-5F90-5E53-D2A85F1D2A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F670F9-4CD7-0BC2-001D-5C63FD332B6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511A2B-F97B-E777-D412-4014707205E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070626-2616-EA0D-D7F6-E3663A3F3A73}"/>
              </a:ext>
            </a:extLst>
          </p:cNvPr>
          <p:cNvSpPr>
            <a:spLocks noGrp="1"/>
          </p:cNvSpPr>
          <p:nvPr>
            <p:ph type="dt" sz="half" idx="10"/>
          </p:nvPr>
        </p:nvSpPr>
        <p:spPr/>
        <p:txBody>
          <a:bodyPr/>
          <a:lstStyle/>
          <a:p>
            <a:fld id="{CBA2AB63-8781-40D6-A896-336B9C6E3E3F}" type="datetimeFigureOut">
              <a:rPr lang="en-US" smtClean="0"/>
              <a:t>9/16/2025</a:t>
            </a:fld>
            <a:endParaRPr lang="en-US"/>
          </a:p>
        </p:txBody>
      </p:sp>
      <p:sp>
        <p:nvSpPr>
          <p:cNvPr id="6" name="Footer Placeholder 5">
            <a:extLst>
              <a:ext uri="{FF2B5EF4-FFF2-40B4-BE49-F238E27FC236}">
                <a16:creationId xmlns:a16="http://schemas.microsoft.com/office/drawing/2014/main" id="{188920F5-B2D4-F1CA-8776-244B86463E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E2EC9-3E9A-81CA-CA2C-537367961098}"/>
              </a:ext>
            </a:extLst>
          </p:cNvPr>
          <p:cNvSpPr>
            <a:spLocks noGrp="1"/>
          </p:cNvSpPr>
          <p:nvPr>
            <p:ph type="sldNum" sz="quarter" idx="12"/>
          </p:nvPr>
        </p:nvSpPr>
        <p:spPr/>
        <p:txBody>
          <a:bodyPr/>
          <a:lstStyle/>
          <a:p>
            <a:fld id="{C722E85A-7744-4995-8031-DEE2F7E5BA28}" type="slidenum">
              <a:rPr lang="en-US" smtClean="0"/>
              <a:t>‹#›</a:t>
            </a:fld>
            <a:endParaRPr lang="en-US"/>
          </a:p>
        </p:txBody>
      </p:sp>
    </p:spTree>
    <p:extLst>
      <p:ext uri="{BB962C8B-B14F-4D97-AF65-F5344CB8AC3E}">
        <p14:creationId xmlns:p14="http://schemas.microsoft.com/office/powerpoint/2010/main" val="3702681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4F5B-6711-439F-7923-62AEAAAA582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803C24-8059-CDF0-983B-9D6B6F8572C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DBED37B-C5C6-DAB5-6418-0F22F140302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44B8E4-65B9-7261-1863-86447429186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C5B3BAA-3984-2AAF-3FBA-B4F885A8A45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E49CF0-3FE3-8E4A-189B-2107E988A3DE}"/>
              </a:ext>
            </a:extLst>
          </p:cNvPr>
          <p:cNvSpPr>
            <a:spLocks noGrp="1"/>
          </p:cNvSpPr>
          <p:nvPr>
            <p:ph type="dt" sz="half" idx="10"/>
          </p:nvPr>
        </p:nvSpPr>
        <p:spPr/>
        <p:txBody>
          <a:bodyPr/>
          <a:lstStyle/>
          <a:p>
            <a:fld id="{CBA2AB63-8781-40D6-A896-336B9C6E3E3F}" type="datetimeFigureOut">
              <a:rPr lang="en-US" smtClean="0"/>
              <a:t>9/16/2025</a:t>
            </a:fld>
            <a:endParaRPr lang="en-US"/>
          </a:p>
        </p:txBody>
      </p:sp>
      <p:sp>
        <p:nvSpPr>
          <p:cNvPr id="8" name="Footer Placeholder 7">
            <a:extLst>
              <a:ext uri="{FF2B5EF4-FFF2-40B4-BE49-F238E27FC236}">
                <a16:creationId xmlns:a16="http://schemas.microsoft.com/office/drawing/2014/main" id="{78B53093-202D-6AEA-D34A-1A9C2CE5A2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65DA55-AC66-52AC-610E-A4C173BFA172}"/>
              </a:ext>
            </a:extLst>
          </p:cNvPr>
          <p:cNvSpPr>
            <a:spLocks noGrp="1"/>
          </p:cNvSpPr>
          <p:nvPr>
            <p:ph type="sldNum" sz="quarter" idx="12"/>
          </p:nvPr>
        </p:nvSpPr>
        <p:spPr/>
        <p:txBody>
          <a:bodyPr/>
          <a:lstStyle/>
          <a:p>
            <a:fld id="{C722E85A-7744-4995-8031-DEE2F7E5BA28}" type="slidenum">
              <a:rPr lang="en-US" smtClean="0"/>
              <a:t>‹#›</a:t>
            </a:fld>
            <a:endParaRPr lang="en-US"/>
          </a:p>
        </p:txBody>
      </p:sp>
    </p:spTree>
    <p:extLst>
      <p:ext uri="{BB962C8B-B14F-4D97-AF65-F5344CB8AC3E}">
        <p14:creationId xmlns:p14="http://schemas.microsoft.com/office/powerpoint/2010/main" val="4133802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8972-B50F-77C2-54A2-CED4A33461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3B8DA7-B5F6-F902-1AB9-0E07BE7E1E45}"/>
              </a:ext>
            </a:extLst>
          </p:cNvPr>
          <p:cNvSpPr>
            <a:spLocks noGrp="1"/>
          </p:cNvSpPr>
          <p:nvPr>
            <p:ph type="dt" sz="half" idx="10"/>
          </p:nvPr>
        </p:nvSpPr>
        <p:spPr/>
        <p:txBody>
          <a:bodyPr/>
          <a:lstStyle/>
          <a:p>
            <a:fld id="{CBA2AB63-8781-40D6-A896-336B9C6E3E3F}" type="datetimeFigureOut">
              <a:rPr lang="en-US" smtClean="0"/>
              <a:t>9/16/2025</a:t>
            </a:fld>
            <a:endParaRPr lang="en-US"/>
          </a:p>
        </p:txBody>
      </p:sp>
      <p:sp>
        <p:nvSpPr>
          <p:cNvPr id="4" name="Footer Placeholder 3">
            <a:extLst>
              <a:ext uri="{FF2B5EF4-FFF2-40B4-BE49-F238E27FC236}">
                <a16:creationId xmlns:a16="http://schemas.microsoft.com/office/drawing/2014/main" id="{B28C3072-3B01-45FF-AA70-1D8AA6DE2C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82FB4A-DAAB-0A30-3B48-43C65685BC2A}"/>
              </a:ext>
            </a:extLst>
          </p:cNvPr>
          <p:cNvSpPr>
            <a:spLocks noGrp="1"/>
          </p:cNvSpPr>
          <p:nvPr>
            <p:ph type="sldNum" sz="quarter" idx="12"/>
          </p:nvPr>
        </p:nvSpPr>
        <p:spPr/>
        <p:txBody>
          <a:bodyPr/>
          <a:lstStyle/>
          <a:p>
            <a:fld id="{C722E85A-7744-4995-8031-DEE2F7E5BA28}" type="slidenum">
              <a:rPr lang="en-US" smtClean="0"/>
              <a:t>‹#›</a:t>
            </a:fld>
            <a:endParaRPr lang="en-US"/>
          </a:p>
        </p:txBody>
      </p:sp>
    </p:spTree>
    <p:extLst>
      <p:ext uri="{BB962C8B-B14F-4D97-AF65-F5344CB8AC3E}">
        <p14:creationId xmlns:p14="http://schemas.microsoft.com/office/powerpoint/2010/main" val="3186941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68D212-0167-CFC3-F539-39D2A5524F2A}"/>
              </a:ext>
            </a:extLst>
          </p:cNvPr>
          <p:cNvSpPr>
            <a:spLocks noGrp="1"/>
          </p:cNvSpPr>
          <p:nvPr>
            <p:ph type="dt" sz="half" idx="10"/>
          </p:nvPr>
        </p:nvSpPr>
        <p:spPr/>
        <p:txBody>
          <a:bodyPr/>
          <a:lstStyle/>
          <a:p>
            <a:fld id="{CBA2AB63-8781-40D6-A896-336B9C6E3E3F}" type="datetimeFigureOut">
              <a:rPr lang="en-US" smtClean="0"/>
              <a:t>9/16/2025</a:t>
            </a:fld>
            <a:endParaRPr lang="en-US"/>
          </a:p>
        </p:txBody>
      </p:sp>
      <p:sp>
        <p:nvSpPr>
          <p:cNvPr id="3" name="Footer Placeholder 2">
            <a:extLst>
              <a:ext uri="{FF2B5EF4-FFF2-40B4-BE49-F238E27FC236}">
                <a16:creationId xmlns:a16="http://schemas.microsoft.com/office/drawing/2014/main" id="{D48C299C-CC2D-30B2-910F-8F79276BA9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15648B-D491-6A43-5140-7FDAB020AF52}"/>
              </a:ext>
            </a:extLst>
          </p:cNvPr>
          <p:cNvSpPr>
            <a:spLocks noGrp="1"/>
          </p:cNvSpPr>
          <p:nvPr>
            <p:ph type="sldNum" sz="quarter" idx="12"/>
          </p:nvPr>
        </p:nvSpPr>
        <p:spPr/>
        <p:txBody>
          <a:bodyPr/>
          <a:lstStyle/>
          <a:p>
            <a:fld id="{C722E85A-7744-4995-8031-DEE2F7E5BA28}" type="slidenum">
              <a:rPr lang="en-US" smtClean="0"/>
              <a:t>‹#›</a:t>
            </a:fld>
            <a:endParaRPr lang="en-US"/>
          </a:p>
        </p:txBody>
      </p:sp>
    </p:spTree>
    <p:extLst>
      <p:ext uri="{BB962C8B-B14F-4D97-AF65-F5344CB8AC3E}">
        <p14:creationId xmlns:p14="http://schemas.microsoft.com/office/powerpoint/2010/main" val="59721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D8BE-E78B-BAA4-3193-77867E49A2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AECE7D7-24DE-AC49-DCC5-F62CC2034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BDEA19-5625-3A7B-0F38-3962CBDAAEC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0AA7E20-0BD1-0F3B-F7A2-C6F814222B5D}"/>
              </a:ext>
            </a:extLst>
          </p:cNvPr>
          <p:cNvSpPr>
            <a:spLocks noGrp="1"/>
          </p:cNvSpPr>
          <p:nvPr>
            <p:ph type="dt" sz="half" idx="10"/>
          </p:nvPr>
        </p:nvSpPr>
        <p:spPr/>
        <p:txBody>
          <a:bodyPr/>
          <a:lstStyle/>
          <a:p>
            <a:fld id="{CBA2AB63-8781-40D6-A896-336B9C6E3E3F}" type="datetimeFigureOut">
              <a:rPr lang="en-US" smtClean="0"/>
              <a:t>9/16/2025</a:t>
            </a:fld>
            <a:endParaRPr lang="en-US"/>
          </a:p>
        </p:txBody>
      </p:sp>
      <p:sp>
        <p:nvSpPr>
          <p:cNvPr id="6" name="Footer Placeholder 5">
            <a:extLst>
              <a:ext uri="{FF2B5EF4-FFF2-40B4-BE49-F238E27FC236}">
                <a16:creationId xmlns:a16="http://schemas.microsoft.com/office/drawing/2014/main" id="{0ADD3B90-F447-5A83-0BD7-B8DA178BA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60CF9E-990A-E2BF-BA7C-A27A97195CB9}"/>
              </a:ext>
            </a:extLst>
          </p:cNvPr>
          <p:cNvSpPr>
            <a:spLocks noGrp="1"/>
          </p:cNvSpPr>
          <p:nvPr>
            <p:ph type="sldNum" sz="quarter" idx="12"/>
          </p:nvPr>
        </p:nvSpPr>
        <p:spPr/>
        <p:txBody>
          <a:bodyPr/>
          <a:lstStyle/>
          <a:p>
            <a:fld id="{C722E85A-7744-4995-8031-DEE2F7E5BA28}" type="slidenum">
              <a:rPr lang="en-US" smtClean="0"/>
              <a:t>‹#›</a:t>
            </a:fld>
            <a:endParaRPr lang="en-US"/>
          </a:p>
        </p:txBody>
      </p:sp>
    </p:spTree>
    <p:extLst>
      <p:ext uri="{BB962C8B-B14F-4D97-AF65-F5344CB8AC3E}">
        <p14:creationId xmlns:p14="http://schemas.microsoft.com/office/powerpoint/2010/main" val="2717159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0C8F8-E6DF-8887-6FBB-8CE2A1AF3775}"/>
              </a:ext>
            </a:extLst>
          </p:cNvPr>
          <p:cNvSpPr>
            <a:spLocks noGrp="1"/>
          </p:cNvSpPr>
          <p:nvPr>
            <p:ph type="dt" sz="half" idx="10"/>
          </p:nvPr>
        </p:nvSpPr>
        <p:spPr/>
        <p:txBody>
          <a:bodyPr/>
          <a:lstStyle>
            <a:lvl1pPr>
              <a:defRPr/>
            </a:lvl1pPr>
          </a:lstStyle>
          <a:p>
            <a:pPr>
              <a:defRPr/>
            </a:pPr>
            <a:fld id="{DDC3768F-259B-46FA-BB21-250073437A37}" type="datetimeFigureOut">
              <a:rPr lang="en-US"/>
              <a:pPr>
                <a:defRPr/>
              </a:pPr>
              <a:t>9/16/2025</a:t>
            </a:fld>
            <a:endParaRPr lang="en-US"/>
          </a:p>
        </p:txBody>
      </p:sp>
      <p:sp>
        <p:nvSpPr>
          <p:cNvPr id="5" name="Footer Placeholder 4">
            <a:extLst>
              <a:ext uri="{FF2B5EF4-FFF2-40B4-BE49-F238E27FC236}">
                <a16:creationId xmlns:a16="http://schemas.microsoft.com/office/drawing/2014/main" id="{83F29491-F313-ABE5-25B3-2CDE8DE1C7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0F6263C-7DD2-BDD1-2DF8-D227425B9D89}"/>
              </a:ext>
            </a:extLst>
          </p:cNvPr>
          <p:cNvSpPr>
            <a:spLocks noGrp="1"/>
          </p:cNvSpPr>
          <p:nvPr>
            <p:ph type="sldNum" sz="quarter" idx="12"/>
          </p:nvPr>
        </p:nvSpPr>
        <p:spPr/>
        <p:txBody>
          <a:bodyPr/>
          <a:lstStyle>
            <a:lvl1pPr>
              <a:defRPr/>
            </a:lvl1pPr>
          </a:lstStyle>
          <a:p>
            <a:pPr>
              <a:defRPr/>
            </a:pPr>
            <a:fld id="{4C781E44-2C12-4D10-A4E2-30C83B1B1555}" type="slidenum">
              <a:rPr lang="en-US" altLang="en-US"/>
              <a:pPr>
                <a:defRPr/>
              </a:pPr>
              <a:t>‹#›</a:t>
            </a:fld>
            <a:endParaRPr lang="en-US" altLang="en-US"/>
          </a:p>
        </p:txBody>
      </p:sp>
    </p:spTree>
    <p:extLst>
      <p:ext uri="{BB962C8B-B14F-4D97-AF65-F5344CB8AC3E}">
        <p14:creationId xmlns:p14="http://schemas.microsoft.com/office/powerpoint/2010/main" val="1560058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EA3F-9BA4-9522-23C7-9405A5C1C77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EC9B177-9FE4-AE50-A27A-A68A83B3545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A89BCAB-6511-C2F8-6356-5EF543A6251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B0986B7-423E-2B6D-E371-A30EF19A97AE}"/>
              </a:ext>
            </a:extLst>
          </p:cNvPr>
          <p:cNvSpPr>
            <a:spLocks noGrp="1"/>
          </p:cNvSpPr>
          <p:nvPr>
            <p:ph type="dt" sz="half" idx="10"/>
          </p:nvPr>
        </p:nvSpPr>
        <p:spPr/>
        <p:txBody>
          <a:bodyPr/>
          <a:lstStyle/>
          <a:p>
            <a:fld id="{CBA2AB63-8781-40D6-A896-336B9C6E3E3F}" type="datetimeFigureOut">
              <a:rPr lang="en-US" smtClean="0"/>
              <a:t>9/16/2025</a:t>
            </a:fld>
            <a:endParaRPr lang="en-US"/>
          </a:p>
        </p:txBody>
      </p:sp>
      <p:sp>
        <p:nvSpPr>
          <p:cNvPr id="6" name="Footer Placeholder 5">
            <a:extLst>
              <a:ext uri="{FF2B5EF4-FFF2-40B4-BE49-F238E27FC236}">
                <a16:creationId xmlns:a16="http://schemas.microsoft.com/office/drawing/2014/main" id="{189C857C-3FBC-DAE4-19B4-CF8D1555FA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F287E4-4A53-6725-5EEB-ED3A4AFFCBFC}"/>
              </a:ext>
            </a:extLst>
          </p:cNvPr>
          <p:cNvSpPr>
            <a:spLocks noGrp="1"/>
          </p:cNvSpPr>
          <p:nvPr>
            <p:ph type="sldNum" sz="quarter" idx="12"/>
          </p:nvPr>
        </p:nvSpPr>
        <p:spPr/>
        <p:txBody>
          <a:bodyPr/>
          <a:lstStyle/>
          <a:p>
            <a:fld id="{C722E85A-7744-4995-8031-DEE2F7E5BA28}" type="slidenum">
              <a:rPr lang="en-US" smtClean="0"/>
              <a:t>‹#›</a:t>
            </a:fld>
            <a:endParaRPr lang="en-US"/>
          </a:p>
        </p:txBody>
      </p:sp>
    </p:spTree>
    <p:extLst>
      <p:ext uri="{BB962C8B-B14F-4D97-AF65-F5344CB8AC3E}">
        <p14:creationId xmlns:p14="http://schemas.microsoft.com/office/powerpoint/2010/main" val="2555095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F19B-C3C6-A1E6-57C3-67542A95DB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87751B-C4E8-E6C5-EF36-500ACA59FF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D2661-82E5-3CD0-3AB9-1D2247877B78}"/>
              </a:ext>
            </a:extLst>
          </p:cNvPr>
          <p:cNvSpPr>
            <a:spLocks noGrp="1"/>
          </p:cNvSpPr>
          <p:nvPr>
            <p:ph type="dt" sz="half" idx="10"/>
          </p:nvPr>
        </p:nvSpPr>
        <p:spPr/>
        <p:txBody>
          <a:bodyPr/>
          <a:lstStyle/>
          <a:p>
            <a:fld id="{CBA2AB63-8781-40D6-A896-336B9C6E3E3F}" type="datetimeFigureOut">
              <a:rPr lang="en-US" smtClean="0"/>
              <a:t>9/16/2025</a:t>
            </a:fld>
            <a:endParaRPr lang="en-US"/>
          </a:p>
        </p:txBody>
      </p:sp>
      <p:sp>
        <p:nvSpPr>
          <p:cNvPr id="5" name="Footer Placeholder 4">
            <a:extLst>
              <a:ext uri="{FF2B5EF4-FFF2-40B4-BE49-F238E27FC236}">
                <a16:creationId xmlns:a16="http://schemas.microsoft.com/office/drawing/2014/main" id="{08B338FF-BB31-6783-F96F-50D80DF544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8F00C-7463-EDF8-A8B2-9589809FCA23}"/>
              </a:ext>
            </a:extLst>
          </p:cNvPr>
          <p:cNvSpPr>
            <a:spLocks noGrp="1"/>
          </p:cNvSpPr>
          <p:nvPr>
            <p:ph type="sldNum" sz="quarter" idx="12"/>
          </p:nvPr>
        </p:nvSpPr>
        <p:spPr/>
        <p:txBody>
          <a:bodyPr/>
          <a:lstStyle/>
          <a:p>
            <a:fld id="{C722E85A-7744-4995-8031-DEE2F7E5BA28}" type="slidenum">
              <a:rPr lang="en-US" smtClean="0"/>
              <a:t>‹#›</a:t>
            </a:fld>
            <a:endParaRPr lang="en-US"/>
          </a:p>
        </p:txBody>
      </p:sp>
    </p:spTree>
    <p:extLst>
      <p:ext uri="{BB962C8B-B14F-4D97-AF65-F5344CB8AC3E}">
        <p14:creationId xmlns:p14="http://schemas.microsoft.com/office/powerpoint/2010/main" val="1274632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DD5680-193F-C6C8-5F18-3E628A943EC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9006F4-CC8E-531B-2C8B-29073DEBAAC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6C58E-0889-0762-5024-626E0D8CD893}"/>
              </a:ext>
            </a:extLst>
          </p:cNvPr>
          <p:cNvSpPr>
            <a:spLocks noGrp="1"/>
          </p:cNvSpPr>
          <p:nvPr>
            <p:ph type="dt" sz="half" idx="10"/>
          </p:nvPr>
        </p:nvSpPr>
        <p:spPr/>
        <p:txBody>
          <a:bodyPr/>
          <a:lstStyle/>
          <a:p>
            <a:fld id="{CBA2AB63-8781-40D6-A896-336B9C6E3E3F}" type="datetimeFigureOut">
              <a:rPr lang="en-US" smtClean="0"/>
              <a:t>9/16/2025</a:t>
            </a:fld>
            <a:endParaRPr lang="en-US"/>
          </a:p>
        </p:txBody>
      </p:sp>
      <p:sp>
        <p:nvSpPr>
          <p:cNvPr id="5" name="Footer Placeholder 4">
            <a:extLst>
              <a:ext uri="{FF2B5EF4-FFF2-40B4-BE49-F238E27FC236}">
                <a16:creationId xmlns:a16="http://schemas.microsoft.com/office/drawing/2014/main" id="{EA70DA5D-889C-164A-A399-8097C6214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BDDB08-3FDB-FE3F-AE66-57D9276F30E5}"/>
              </a:ext>
            </a:extLst>
          </p:cNvPr>
          <p:cNvSpPr>
            <a:spLocks noGrp="1"/>
          </p:cNvSpPr>
          <p:nvPr>
            <p:ph type="sldNum" sz="quarter" idx="12"/>
          </p:nvPr>
        </p:nvSpPr>
        <p:spPr/>
        <p:txBody>
          <a:bodyPr/>
          <a:lstStyle/>
          <a:p>
            <a:fld id="{C722E85A-7744-4995-8031-DEE2F7E5BA28}" type="slidenum">
              <a:rPr lang="en-US" smtClean="0"/>
              <a:t>‹#›</a:t>
            </a:fld>
            <a:endParaRPr lang="en-US"/>
          </a:p>
        </p:txBody>
      </p:sp>
    </p:spTree>
    <p:extLst>
      <p:ext uri="{BB962C8B-B14F-4D97-AF65-F5344CB8AC3E}">
        <p14:creationId xmlns:p14="http://schemas.microsoft.com/office/powerpoint/2010/main" val="2374372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C91925-B2C0-4ECB-C4DB-638520C0FE96}"/>
              </a:ext>
            </a:extLst>
          </p:cNvPr>
          <p:cNvSpPr>
            <a:spLocks noGrp="1"/>
          </p:cNvSpPr>
          <p:nvPr>
            <p:ph type="dt" sz="half" idx="10"/>
          </p:nvPr>
        </p:nvSpPr>
        <p:spPr/>
        <p:txBody>
          <a:bodyPr/>
          <a:lstStyle>
            <a:lvl1pPr>
              <a:defRPr/>
            </a:lvl1pPr>
          </a:lstStyle>
          <a:p>
            <a:pPr>
              <a:defRPr/>
            </a:pPr>
            <a:fld id="{A86DF5A1-B8E8-468D-B8FF-61B1163E9179}" type="datetimeFigureOut">
              <a:rPr lang="en-US"/>
              <a:pPr>
                <a:defRPr/>
              </a:pPr>
              <a:t>9/16/2025</a:t>
            </a:fld>
            <a:endParaRPr lang="en-US"/>
          </a:p>
        </p:txBody>
      </p:sp>
      <p:sp>
        <p:nvSpPr>
          <p:cNvPr id="5" name="Footer Placeholder 4">
            <a:extLst>
              <a:ext uri="{FF2B5EF4-FFF2-40B4-BE49-F238E27FC236}">
                <a16:creationId xmlns:a16="http://schemas.microsoft.com/office/drawing/2014/main" id="{B29DFD64-2EDC-6752-F96B-5F417F33132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2B76982-827D-58A2-EAD3-ED115A8B0438}"/>
              </a:ext>
            </a:extLst>
          </p:cNvPr>
          <p:cNvSpPr>
            <a:spLocks noGrp="1"/>
          </p:cNvSpPr>
          <p:nvPr>
            <p:ph type="sldNum" sz="quarter" idx="12"/>
          </p:nvPr>
        </p:nvSpPr>
        <p:spPr/>
        <p:txBody>
          <a:bodyPr/>
          <a:lstStyle>
            <a:lvl1pPr>
              <a:defRPr/>
            </a:lvl1pPr>
          </a:lstStyle>
          <a:p>
            <a:pPr>
              <a:defRPr/>
            </a:pPr>
            <a:fld id="{98409444-96FB-4C63-BE64-4BCD9E227330}" type="slidenum">
              <a:rPr lang="en-US" altLang="en-US"/>
              <a:pPr>
                <a:defRPr/>
              </a:pPr>
              <a:t>‹#›</a:t>
            </a:fld>
            <a:endParaRPr lang="en-US" altLang="en-US"/>
          </a:p>
        </p:txBody>
      </p:sp>
    </p:spTree>
    <p:extLst>
      <p:ext uri="{BB962C8B-B14F-4D97-AF65-F5344CB8AC3E}">
        <p14:creationId xmlns:p14="http://schemas.microsoft.com/office/powerpoint/2010/main" val="1595529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09B8123-53EC-70A5-E8E2-2C7B77704F9A}"/>
              </a:ext>
            </a:extLst>
          </p:cNvPr>
          <p:cNvSpPr>
            <a:spLocks noGrp="1"/>
          </p:cNvSpPr>
          <p:nvPr>
            <p:ph type="dt" sz="half" idx="10"/>
          </p:nvPr>
        </p:nvSpPr>
        <p:spPr/>
        <p:txBody>
          <a:bodyPr/>
          <a:lstStyle>
            <a:lvl1pPr>
              <a:defRPr/>
            </a:lvl1pPr>
          </a:lstStyle>
          <a:p>
            <a:pPr>
              <a:defRPr/>
            </a:pPr>
            <a:fld id="{17958E81-B303-4EAC-917B-CAABAE62DE1F}" type="datetimeFigureOut">
              <a:rPr lang="en-US"/>
              <a:pPr>
                <a:defRPr/>
              </a:pPr>
              <a:t>9/16/2025</a:t>
            </a:fld>
            <a:endParaRPr lang="en-US"/>
          </a:p>
        </p:txBody>
      </p:sp>
      <p:sp>
        <p:nvSpPr>
          <p:cNvPr id="6" name="Footer Placeholder 4">
            <a:extLst>
              <a:ext uri="{FF2B5EF4-FFF2-40B4-BE49-F238E27FC236}">
                <a16:creationId xmlns:a16="http://schemas.microsoft.com/office/drawing/2014/main" id="{5B125763-2546-9CAC-3DDF-02F335BCD1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ECA9A69-3C9F-A84C-A932-244E0057A762}"/>
              </a:ext>
            </a:extLst>
          </p:cNvPr>
          <p:cNvSpPr>
            <a:spLocks noGrp="1"/>
          </p:cNvSpPr>
          <p:nvPr>
            <p:ph type="sldNum" sz="quarter" idx="12"/>
          </p:nvPr>
        </p:nvSpPr>
        <p:spPr/>
        <p:txBody>
          <a:bodyPr/>
          <a:lstStyle>
            <a:lvl1pPr>
              <a:defRPr/>
            </a:lvl1pPr>
          </a:lstStyle>
          <a:p>
            <a:pPr>
              <a:defRPr/>
            </a:pPr>
            <a:fld id="{998F8575-167F-4D97-B238-68C008E17EC5}" type="slidenum">
              <a:rPr lang="en-US" altLang="en-US"/>
              <a:pPr>
                <a:defRPr/>
              </a:pPr>
              <a:t>‹#›</a:t>
            </a:fld>
            <a:endParaRPr lang="en-US" altLang="en-US"/>
          </a:p>
        </p:txBody>
      </p:sp>
    </p:spTree>
    <p:extLst>
      <p:ext uri="{BB962C8B-B14F-4D97-AF65-F5344CB8AC3E}">
        <p14:creationId xmlns:p14="http://schemas.microsoft.com/office/powerpoint/2010/main" val="2876746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1B6BE6C-E799-7A23-DF42-319A542F0576}"/>
              </a:ext>
            </a:extLst>
          </p:cNvPr>
          <p:cNvSpPr>
            <a:spLocks noGrp="1"/>
          </p:cNvSpPr>
          <p:nvPr>
            <p:ph type="dt" sz="half" idx="10"/>
          </p:nvPr>
        </p:nvSpPr>
        <p:spPr/>
        <p:txBody>
          <a:bodyPr/>
          <a:lstStyle>
            <a:lvl1pPr>
              <a:defRPr/>
            </a:lvl1pPr>
          </a:lstStyle>
          <a:p>
            <a:pPr>
              <a:defRPr/>
            </a:pPr>
            <a:fld id="{F693F27C-B129-4F1E-ABE7-F3C826755AF3}" type="datetimeFigureOut">
              <a:rPr lang="en-US"/>
              <a:pPr>
                <a:defRPr/>
              </a:pPr>
              <a:t>9/16/2025</a:t>
            </a:fld>
            <a:endParaRPr lang="en-US"/>
          </a:p>
        </p:txBody>
      </p:sp>
      <p:sp>
        <p:nvSpPr>
          <p:cNvPr id="8" name="Footer Placeholder 4">
            <a:extLst>
              <a:ext uri="{FF2B5EF4-FFF2-40B4-BE49-F238E27FC236}">
                <a16:creationId xmlns:a16="http://schemas.microsoft.com/office/drawing/2014/main" id="{BFFD8E2F-D106-A751-DB01-F2ED85AB4C6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4CB0F87-34A9-F67C-044C-2418397BF6E5}"/>
              </a:ext>
            </a:extLst>
          </p:cNvPr>
          <p:cNvSpPr>
            <a:spLocks noGrp="1"/>
          </p:cNvSpPr>
          <p:nvPr>
            <p:ph type="sldNum" sz="quarter" idx="12"/>
          </p:nvPr>
        </p:nvSpPr>
        <p:spPr/>
        <p:txBody>
          <a:bodyPr/>
          <a:lstStyle>
            <a:lvl1pPr>
              <a:defRPr/>
            </a:lvl1pPr>
          </a:lstStyle>
          <a:p>
            <a:pPr>
              <a:defRPr/>
            </a:pPr>
            <a:fld id="{CCA2DA37-054F-4989-8DFE-E43EF47FD15B}" type="slidenum">
              <a:rPr lang="en-US" altLang="en-US"/>
              <a:pPr>
                <a:defRPr/>
              </a:pPr>
              <a:t>‹#›</a:t>
            </a:fld>
            <a:endParaRPr lang="en-US" altLang="en-US"/>
          </a:p>
        </p:txBody>
      </p:sp>
    </p:spTree>
    <p:extLst>
      <p:ext uri="{BB962C8B-B14F-4D97-AF65-F5344CB8AC3E}">
        <p14:creationId xmlns:p14="http://schemas.microsoft.com/office/powerpoint/2010/main" val="410954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3234AA0-9F41-FF92-EAA3-70DBBAA8BED0}"/>
              </a:ext>
            </a:extLst>
          </p:cNvPr>
          <p:cNvSpPr>
            <a:spLocks noGrp="1"/>
          </p:cNvSpPr>
          <p:nvPr>
            <p:ph type="dt" sz="half" idx="10"/>
          </p:nvPr>
        </p:nvSpPr>
        <p:spPr/>
        <p:txBody>
          <a:bodyPr/>
          <a:lstStyle>
            <a:lvl1pPr>
              <a:defRPr/>
            </a:lvl1pPr>
          </a:lstStyle>
          <a:p>
            <a:pPr>
              <a:defRPr/>
            </a:pPr>
            <a:fld id="{E9B980F2-5EA8-4705-9EFC-A1F98742354F}" type="datetimeFigureOut">
              <a:rPr lang="en-US"/>
              <a:pPr>
                <a:defRPr/>
              </a:pPr>
              <a:t>9/16/2025</a:t>
            </a:fld>
            <a:endParaRPr lang="en-US"/>
          </a:p>
        </p:txBody>
      </p:sp>
      <p:sp>
        <p:nvSpPr>
          <p:cNvPr id="4" name="Footer Placeholder 4">
            <a:extLst>
              <a:ext uri="{FF2B5EF4-FFF2-40B4-BE49-F238E27FC236}">
                <a16:creationId xmlns:a16="http://schemas.microsoft.com/office/drawing/2014/main" id="{D3474C74-1F48-A0C0-0BC3-F10D9CAEA6E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DBB29EA-EA23-C094-335B-E8C96A390343}"/>
              </a:ext>
            </a:extLst>
          </p:cNvPr>
          <p:cNvSpPr>
            <a:spLocks noGrp="1"/>
          </p:cNvSpPr>
          <p:nvPr>
            <p:ph type="sldNum" sz="quarter" idx="12"/>
          </p:nvPr>
        </p:nvSpPr>
        <p:spPr/>
        <p:txBody>
          <a:bodyPr/>
          <a:lstStyle>
            <a:lvl1pPr>
              <a:defRPr/>
            </a:lvl1pPr>
          </a:lstStyle>
          <a:p>
            <a:pPr>
              <a:defRPr/>
            </a:pPr>
            <a:fld id="{42555797-AD5C-4937-9CD6-D6CE8C705298}" type="slidenum">
              <a:rPr lang="en-US" altLang="en-US"/>
              <a:pPr>
                <a:defRPr/>
              </a:pPr>
              <a:t>‹#›</a:t>
            </a:fld>
            <a:endParaRPr lang="en-US" altLang="en-US"/>
          </a:p>
        </p:txBody>
      </p:sp>
    </p:spTree>
    <p:extLst>
      <p:ext uri="{BB962C8B-B14F-4D97-AF65-F5344CB8AC3E}">
        <p14:creationId xmlns:p14="http://schemas.microsoft.com/office/powerpoint/2010/main" val="1215394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B56C30-8CBA-0666-47B2-28AE5C52E6F8}"/>
              </a:ext>
            </a:extLst>
          </p:cNvPr>
          <p:cNvSpPr>
            <a:spLocks noGrp="1"/>
          </p:cNvSpPr>
          <p:nvPr>
            <p:ph type="dt" sz="half" idx="10"/>
          </p:nvPr>
        </p:nvSpPr>
        <p:spPr/>
        <p:txBody>
          <a:bodyPr/>
          <a:lstStyle>
            <a:lvl1pPr>
              <a:defRPr/>
            </a:lvl1pPr>
          </a:lstStyle>
          <a:p>
            <a:pPr>
              <a:defRPr/>
            </a:pPr>
            <a:fld id="{D4ECA231-DC05-45C3-ACCD-567E3D2367EA}" type="datetimeFigureOut">
              <a:rPr lang="en-US"/>
              <a:pPr>
                <a:defRPr/>
              </a:pPr>
              <a:t>9/16/2025</a:t>
            </a:fld>
            <a:endParaRPr lang="en-US"/>
          </a:p>
        </p:txBody>
      </p:sp>
      <p:sp>
        <p:nvSpPr>
          <p:cNvPr id="3" name="Footer Placeholder 4">
            <a:extLst>
              <a:ext uri="{FF2B5EF4-FFF2-40B4-BE49-F238E27FC236}">
                <a16:creationId xmlns:a16="http://schemas.microsoft.com/office/drawing/2014/main" id="{0C75873C-2F2F-6E7B-D513-E3E2FD3F6F4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DC98F63-6FAE-5F8D-5E90-27A33A004F5D}"/>
              </a:ext>
            </a:extLst>
          </p:cNvPr>
          <p:cNvSpPr>
            <a:spLocks noGrp="1"/>
          </p:cNvSpPr>
          <p:nvPr>
            <p:ph type="sldNum" sz="quarter" idx="12"/>
          </p:nvPr>
        </p:nvSpPr>
        <p:spPr/>
        <p:txBody>
          <a:bodyPr/>
          <a:lstStyle>
            <a:lvl1pPr>
              <a:defRPr/>
            </a:lvl1pPr>
          </a:lstStyle>
          <a:p>
            <a:pPr>
              <a:defRPr/>
            </a:pPr>
            <a:fld id="{18628A8E-D3B0-48DF-B2CB-110FDB76F609}" type="slidenum">
              <a:rPr lang="en-US" altLang="en-US"/>
              <a:pPr>
                <a:defRPr/>
              </a:pPr>
              <a:t>‹#›</a:t>
            </a:fld>
            <a:endParaRPr lang="en-US" altLang="en-US"/>
          </a:p>
        </p:txBody>
      </p:sp>
    </p:spTree>
    <p:extLst>
      <p:ext uri="{BB962C8B-B14F-4D97-AF65-F5344CB8AC3E}">
        <p14:creationId xmlns:p14="http://schemas.microsoft.com/office/powerpoint/2010/main" val="386483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6222DC0-13DF-2382-D0CE-01D9C3CFF253}"/>
              </a:ext>
            </a:extLst>
          </p:cNvPr>
          <p:cNvSpPr>
            <a:spLocks noGrp="1"/>
          </p:cNvSpPr>
          <p:nvPr>
            <p:ph type="dt" sz="half" idx="10"/>
          </p:nvPr>
        </p:nvSpPr>
        <p:spPr/>
        <p:txBody>
          <a:bodyPr/>
          <a:lstStyle>
            <a:lvl1pPr>
              <a:defRPr/>
            </a:lvl1pPr>
          </a:lstStyle>
          <a:p>
            <a:pPr>
              <a:defRPr/>
            </a:pPr>
            <a:fld id="{07F4BF72-F654-4D5F-BD39-026F8F216EBA}" type="datetimeFigureOut">
              <a:rPr lang="en-US"/>
              <a:pPr>
                <a:defRPr/>
              </a:pPr>
              <a:t>9/16/2025</a:t>
            </a:fld>
            <a:endParaRPr lang="en-US"/>
          </a:p>
        </p:txBody>
      </p:sp>
      <p:sp>
        <p:nvSpPr>
          <p:cNvPr id="6" name="Footer Placeholder 4">
            <a:extLst>
              <a:ext uri="{FF2B5EF4-FFF2-40B4-BE49-F238E27FC236}">
                <a16:creationId xmlns:a16="http://schemas.microsoft.com/office/drawing/2014/main" id="{D9FBF4AB-4230-28C2-ABB5-1FB5A0CDE31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8B8AC97-2C04-A036-A5DF-BB5F59D9E035}"/>
              </a:ext>
            </a:extLst>
          </p:cNvPr>
          <p:cNvSpPr>
            <a:spLocks noGrp="1"/>
          </p:cNvSpPr>
          <p:nvPr>
            <p:ph type="sldNum" sz="quarter" idx="12"/>
          </p:nvPr>
        </p:nvSpPr>
        <p:spPr/>
        <p:txBody>
          <a:bodyPr/>
          <a:lstStyle>
            <a:lvl1pPr>
              <a:defRPr/>
            </a:lvl1pPr>
          </a:lstStyle>
          <a:p>
            <a:pPr>
              <a:defRPr/>
            </a:pPr>
            <a:fld id="{CE4806F8-CA03-4AB3-9363-678DB4211C73}" type="slidenum">
              <a:rPr lang="en-US" altLang="en-US"/>
              <a:pPr>
                <a:defRPr/>
              </a:pPr>
              <a:t>‹#›</a:t>
            </a:fld>
            <a:endParaRPr lang="en-US" altLang="en-US"/>
          </a:p>
        </p:txBody>
      </p:sp>
    </p:spTree>
    <p:extLst>
      <p:ext uri="{BB962C8B-B14F-4D97-AF65-F5344CB8AC3E}">
        <p14:creationId xmlns:p14="http://schemas.microsoft.com/office/powerpoint/2010/main" val="2067207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3B09178-2571-8013-C5BC-AEA577796F74}"/>
              </a:ext>
            </a:extLst>
          </p:cNvPr>
          <p:cNvSpPr>
            <a:spLocks noGrp="1"/>
          </p:cNvSpPr>
          <p:nvPr>
            <p:ph type="dt" sz="half" idx="10"/>
          </p:nvPr>
        </p:nvSpPr>
        <p:spPr/>
        <p:txBody>
          <a:bodyPr/>
          <a:lstStyle>
            <a:lvl1pPr>
              <a:defRPr/>
            </a:lvl1pPr>
          </a:lstStyle>
          <a:p>
            <a:pPr>
              <a:defRPr/>
            </a:pPr>
            <a:fld id="{766012EF-F6B6-4C3D-88C4-9D2975C39DDB}" type="datetimeFigureOut">
              <a:rPr lang="en-US"/>
              <a:pPr>
                <a:defRPr/>
              </a:pPr>
              <a:t>9/16/2025</a:t>
            </a:fld>
            <a:endParaRPr lang="en-US"/>
          </a:p>
        </p:txBody>
      </p:sp>
      <p:sp>
        <p:nvSpPr>
          <p:cNvPr id="6" name="Footer Placeholder 4">
            <a:extLst>
              <a:ext uri="{FF2B5EF4-FFF2-40B4-BE49-F238E27FC236}">
                <a16:creationId xmlns:a16="http://schemas.microsoft.com/office/drawing/2014/main" id="{92615982-71C2-797B-AC25-AC21F0CB841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2F77736-7692-BFB6-6B89-058CD5A325A2}"/>
              </a:ext>
            </a:extLst>
          </p:cNvPr>
          <p:cNvSpPr>
            <a:spLocks noGrp="1"/>
          </p:cNvSpPr>
          <p:nvPr>
            <p:ph type="sldNum" sz="quarter" idx="12"/>
          </p:nvPr>
        </p:nvSpPr>
        <p:spPr/>
        <p:txBody>
          <a:bodyPr/>
          <a:lstStyle>
            <a:lvl1pPr>
              <a:defRPr/>
            </a:lvl1pPr>
          </a:lstStyle>
          <a:p>
            <a:pPr>
              <a:defRPr/>
            </a:pPr>
            <a:fld id="{4EBDC0E9-FBCD-4FF2-8D59-E4149CD41155}" type="slidenum">
              <a:rPr lang="en-US" altLang="en-US"/>
              <a:pPr>
                <a:defRPr/>
              </a:pPr>
              <a:t>‹#›</a:t>
            </a:fld>
            <a:endParaRPr lang="en-US" altLang="en-US"/>
          </a:p>
        </p:txBody>
      </p:sp>
    </p:spTree>
    <p:extLst>
      <p:ext uri="{BB962C8B-B14F-4D97-AF65-F5344CB8AC3E}">
        <p14:creationId xmlns:p14="http://schemas.microsoft.com/office/powerpoint/2010/main" val="2875885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B17F836-E97F-2E78-226F-62C30384A43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ABA0F8C-90AA-3C8D-7BD5-B02B457AECE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4F6EBBB-9F5E-A4DB-7602-329C6EF0A61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E33E41B-8D31-4FD8-A266-64142B6D46B1}" type="datetimeFigureOut">
              <a:rPr lang="en-US"/>
              <a:pPr>
                <a:defRPr/>
              </a:pPr>
              <a:t>9/16/2025</a:t>
            </a:fld>
            <a:endParaRPr lang="en-US"/>
          </a:p>
        </p:txBody>
      </p:sp>
      <p:sp>
        <p:nvSpPr>
          <p:cNvPr id="5" name="Footer Placeholder 4">
            <a:extLst>
              <a:ext uri="{FF2B5EF4-FFF2-40B4-BE49-F238E27FC236}">
                <a16:creationId xmlns:a16="http://schemas.microsoft.com/office/drawing/2014/main" id="{9AA69E39-CA9B-8B3E-94C5-ABD7E854F18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EBF1B664-70F1-A94A-D066-3F5FBFE4EDA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DD1BCD50-3323-477B-BE45-51B26DF9217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326A1-06E7-2E4D-1E91-E32889E328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603724-FF3E-36E0-84C1-270FC214D08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038A30-9CDC-B6EB-C33B-10732D1F1D2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BA2AB63-8781-40D6-A896-336B9C6E3E3F}" type="datetimeFigureOut">
              <a:rPr lang="en-US" smtClean="0"/>
              <a:t>9/16/2025</a:t>
            </a:fld>
            <a:endParaRPr lang="en-US"/>
          </a:p>
        </p:txBody>
      </p:sp>
      <p:sp>
        <p:nvSpPr>
          <p:cNvPr id="5" name="Footer Placeholder 4">
            <a:extLst>
              <a:ext uri="{FF2B5EF4-FFF2-40B4-BE49-F238E27FC236}">
                <a16:creationId xmlns:a16="http://schemas.microsoft.com/office/drawing/2014/main" id="{9B379C58-6108-5518-A2EC-632B48498CC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D218B16-4FFB-7670-FED8-089ADC21CC0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C722E85A-7744-4995-8031-DEE2F7E5BA28}" type="slidenum">
              <a:rPr lang="en-US" smtClean="0"/>
              <a:t>‹#›</a:t>
            </a:fld>
            <a:endParaRPr lang="en-US"/>
          </a:p>
        </p:txBody>
      </p:sp>
    </p:spTree>
    <p:extLst>
      <p:ext uri="{BB962C8B-B14F-4D97-AF65-F5344CB8AC3E}">
        <p14:creationId xmlns:p14="http://schemas.microsoft.com/office/powerpoint/2010/main" val="2198887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DDE297-8F7C-F1F0-C0FC-C253FED74844}"/>
              </a:ext>
            </a:extLst>
          </p:cNvPr>
          <p:cNvPicPr>
            <a:picLocks noChangeAspect="1"/>
          </p:cNvPicPr>
          <p:nvPr/>
        </p:nvPicPr>
        <p:blipFill>
          <a:blip r:embed="rId2"/>
          <a:srcRect t="5887" r="63203" b="77943"/>
          <a:stretch>
            <a:fillRect/>
          </a:stretch>
        </p:blipFill>
        <p:spPr>
          <a:xfrm>
            <a:off x="0" y="0"/>
            <a:ext cx="9116704" cy="6846856"/>
          </a:xfrm>
          <a:prstGeom prst="rect">
            <a:avLst/>
          </a:prstGeom>
        </p:spPr>
      </p:pic>
      <p:sp>
        <p:nvSpPr>
          <p:cNvPr id="2" name="Title 1">
            <a:extLst>
              <a:ext uri="{FF2B5EF4-FFF2-40B4-BE49-F238E27FC236}">
                <a16:creationId xmlns:a16="http://schemas.microsoft.com/office/drawing/2014/main" id="{98CE3EBA-0DDA-D80C-88E2-BDA71931961F}"/>
              </a:ext>
            </a:extLst>
          </p:cNvPr>
          <p:cNvSpPr>
            <a:spLocks noGrp="1"/>
          </p:cNvSpPr>
          <p:nvPr>
            <p:ph type="title"/>
          </p:nvPr>
        </p:nvSpPr>
        <p:spPr>
          <a:xfrm>
            <a:off x="0" y="5655341"/>
            <a:ext cx="9116704" cy="1143000"/>
          </a:xfrm>
        </p:spPr>
        <p:txBody>
          <a:bodyPr/>
          <a:lstStyle/>
          <a:p>
            <a:r>
              <a:rPr lang="en-US" b="1" dirty="0">
                <a:solidFill>
                  <a:schemeClr val="bg1"/>
                </a:solidFill>
              </a:rPr>
              <a:t>Welcome to First Mennonite Church</a:t>
            </a:r>
          </a:p>
        </p:txBody>
      </p:sp>
      <p:pic>
        <p:nvPicPr>
          <p:cNvPr id="4" name="Content Placeholder 3">
            <a:extLst>
              <a:ext uri="{FF2B5EF4-FFF2-40B4-BE49-F238E27FC236}">
                <a16:creationId xmlns:a16="http://schemas.microsoft.com/office/drawing/2014/main" id="{B7FAD4D6-8643-1788-EB93-2A42D9F4F19C}"/>
              </a:ext>
            </a:extLst>
          </p:cNvPr>
          <p:cNvPicPr>
            <a:picLocks noGrp="1" noChangeAspect="1"/>
          </p:cNvPicPr>
          <p:nvPr>
            <p:ph idx="1"/>
          </p:nvPr>
        </p:nvPicPr>
        <p:blipFill rotWithShape="1">
          <a:blip r:embed="rId3"/>
          <a:srcRect t="31438"/>
          <a:stretch>
            <a:fillRect/>
          </a:stretch>
        </p:blipFill>
        <p:spPr>
          <a:xfrm>
            <a:off x="167324" y="1425758"/>
            <a:ext cx="8761583" cy="4494194"/>
          </a:xfrm>
          <a:prstGeom prst="rect">
            <a:avLst/>
          </a:prstGeom>
        </p:spPr>
      </p:pic>
      <p:sp>
        <p:nvSpPr>
          <p:cNvPr id="3" name="Title 1">
            <a:extLst>
              <a:ext uri="{FF2B5EF4-FFF2-40B4-BE49-F238E27FC236}">
                <a16:creationId xmlns:a16="http://schemas.microsoft.com/office/drawing/2014/main" id="{9A459603-4C5E-7974-5FE2-350DFA0AF534}"/>
              </a:ext>
            </a:extLst>
          </p:cNvPr>
          <p:cNvSpPr txBox="1">
            <a:spLocks/>
          </p:cNvSpPr>
          <p:nvPr/>
        </p:nvSpPr>
        <p:spPr bwMode="auto">
          <a:xfrm>
            <a:off x="-10236" y="252267"/>
            <a:ext cx="9116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5400" b="1" dirty="0">
                <a:solidFill>
                  <a:schemeClr val="bg1"/>
                </a:solidFill>
                <a:latin typeface="Lucida Calligraphy" panose="03010101010101010101" pitchFamily="66" charset="0"/>
                <a:cs typeface="Cavolini" panose="03000502040302020204" pitchFamily="66" charset="0"/>
              </a:rPr>
              <a:t>The Beatitudes</a:t>
            </a:r>
          </a:p>
          <a:p>
            <a:r>
              <a:rPr lang="en-US" sz="3600" b="1" dirty="0">
                <a:solidFill>
                  <a:schemeClr val="bg1"/>
                </a:solidFill>
              </a:rPr>
              <a:t>                                              - Matthew 5</a:t>
            </a:r>
          </a:p>
        </p:txBody>
      </p:sp>
    </p:spTree>
    <p:extLst>
      <p:ext uri="{BB962C8B-B14F-4D97-AF65-F5344CB8AC3E}">
        <p14:creationId xmlns:p14="http://schemas.microsoft.com/office/powerpoint/2010/main" val="3749872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AEF0CB-C50A-7B6F-8B50-F60C5B9DBFAF}"/>
            </a:ext>
          </a:extLst>
        </p:cNvPr>
        <p:cNvGrpSpPr/>
        <p:nvPr/>
      </p:nvGrpSpPr>
      <p:grpSpPr>
        <a:xfrm>
          <a:off x="0" y="0"/>
          <a:ext cx="0" cy="0"/>
          <a:chOff x="0" y="0"/>
          <a:chExt cx="0" cy="0"/>
        </a:xfrm>
      </p:grpSpPr>
      <p:sp>
        <p:nvSpPr>
          <p:cNvPr id="6147" name="TextBox 2">
            <a:extLst>
              <a:ext uri="{FF2B5EF4-FFF2-40B4-BE49-F238E27FC236}">
                <a16:creationId xmlns:a16="http://schemas.microsoft.com/office/drawing/2014/main" id="{E9AD1336-7B64-544F-2B63-5D95531A3091}"/>
              </a:ext>
            </a:extLst>
          </p:cNvPr>
          <p:cNvSpPr txBox="1">
            <a:spLocks noChangeArrowheads="1"/>
          </p:cNvSpPr>
          <p:nvPr/>
        </p:nvSpPr>
        <p:spPr bwMode="auto">
          <a:xfrm>
            <a:off x="152400" y="610136"/>
            <a:ext cx="8839200" cy="6247864"/>
          </a:xfrm>
          <a:prstGeom prst="rect">
            <a:avLst/>
          </a:prstGeom>
          <a:noFill/>
          <a:ln w="9525">
            <a:noFill/>
            <a:miter lim="800000"/>
            <a:headEnd/>
            <a:tailEnd/>
          </a:ln>
        </p:spPr>
        <p:txBody>
          <a:bodyPr wrap="square">
            <a:spAutoFit/>
          </a:bodyPr>
          <a:lstStyle/>
          <a:p>
            <a:r>
              <a:rPr lang="en-US" sz="4000" dirty="0">
                <a:solidFill>
                  <a:prstClr val="black"/>
                </a:solidFill>
                <a:latin typeface="+mn-lt"/>
                <a:ea typeface="Calibri" panose="020F0502020204030204" pitchFamily="34" charset="0"/>
              </a:rPr>
              <a:t>L: We are quick to offer platitudes when what is needed is presence. </a:t>
            </a:r>
          </a:p>
          <a:p>
            <a:r>
              <a:rPr lang="en-US" sz="4000" b="1" dirty="0">
                <a:latin typeface="+mn-lt"/>
              </a:rPr>
              <a:t>P: We have tried to carry burdens alone and have turned away from the pain of the world. </a:t>
            </a:r>
          </a:p>
          <a:p>
            <a:r>
              <a:rPr lang="en-US" sz="4000" dirty="0">
                <a:latin typeface="+mn-lt"/>
              </a:rPr>
              <a:t>L: Forgive us. Teach us to lament with honesty, to mourn with hope, and to trust that even our tears are sacred to you. Amen. </a:t>
            </a:r>
          </a:p>
          <a:p>
            <a:endPar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28493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C40FE7-F57D-C61F-0D1D-E50C78E7E5C6}"/>
            </a:ext>
          </a:extLst>
        </p:cNvPr>
        <p:cNvGrpSpPr/>
        <p:nvPr/>
      </p:nvGrpSpPr>
      <p:grpSpPr>
        <a:xfrm>
          <a:off x="0" y="0"/>
          <a:ext cx="0" cy="0"/>
          <a:chOff x="0" y="0"/>
          <a:chExt cx="0" cy="0"/>
        </a:xfrm>
      </p:grpSpPr>
      <p:sp>
        <p:nvSpPr>
          <p:cNvPr id="6147" name="TextBox 2">
            <a:extLst>
              <a:ext uri="{FF2B5EF4-FFF2-40B4-BE49-F238E27FC236}">
                <a16:creationId xmlns:a16="http://schemas.microsoft.com/office/drawing/2014/main" id="{C8AA0DEB-3EDE-C8FA-FA04-FE06001320F8}"/>
              </a:ext>
            </a:extLst>
          </p:cNvPr>
          <p:cNvSpPr txBox="1">
            <a:spLocks noChangeArrowheads="1"/>
          </p:cNvSpPr>
          <p:nvPr/>
        </p:nvSpPr>
        <p:spPr bwMode="auto">
          <a:xfrm>
            <a:off x="152400" y="304800"/>
            <a:ext cx="8839200" cy="6247864"/>
          </a:xfrm>
          <a:prstGeom prst="rect">
            <a:avLst/>
          </a:prstGeom>
          <a:noFill/>
          <a:ln w="9525">
            <a:noFill/>
            <a:miter lim="800000"/>
            <a:headEnd/>
            <a:tailEnd/>
          </a:ln>
        </p:spPr>
        <p:txBody>
          <a:bodyPr wrap="square">
            <a:spAutoFit/>
          </a:bodyPr>
          <a:lstStyle/>
          <a:p>
            <a:r>
              <a:rPr lang="en-US" sz="4000" b="1" u="sng" dirty="0">
                <a:solidFill>
                  <a:prstClr val="black"/>
                </a:solidFill>
                <a:latin typeface="+mn-lt"/>
                <a:ea typeface="Calibri" panose="020F0502020204030204" pitchFamily="34" charset="0"/>
              </a:rPr>
              <a:t>Assurance of Pardon</a:t>
            </a:r>
          </a:p>
          <a:p>
            <a:r>
              <a:rPr lang="en-US" sz="4000" dirty="0">
                <a:solidFill>
                  <a:prstClr val="black"/>
                </a:solidFill>
                <a:latin typeface="+mn-lt"/>
                <a:ea typeface="Calibri" panose="020F0502020204030204" pitchFamily="34" charset="0"/>
              </a:rPr>
              <a:t>L: Hear the good news: The One who calls you to mourn is the same One who promises comfort. Jesus wept, so that we would know our tears are not weakness. Jesus rose, so that we would know grief is not the end of the story. As sure as Christ lives, you are seen, you are loved, and in him, you are forgiven. </a:t>
            </a:r>
          </a:p>
          <a:p>
            <a:r>
              <a:rPr lang="en-US" sz="4000" b="1" i="1" dirty="0">
                <a:solidFill>
                  <a:prstClr val="black"/>
                </a:solidFill>
                <a:latin typeface="+mn-lt"/>
                <a:ea typeface="Calibri" panose="020F0502020204030204" pitchFamily="34" charset="0"/>
              </a:rPr>
              <a:t>ALL: Thanks be to God. Amen. </a:t>
            </a:r>
            <a:endParaRPr kumimoji="0" lang="en-US" sz="4000" b="1" i="1"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3286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7000" r="-17000"/>
          </a:stretch>
        </a:blipFill>
        <a:effectLst/>
      </p:bgPr>
    </p:bg>
    <p:spTree>
      <p:nvGrpSpPr>
        <p:cNvPr id="1" name="">
          <a:extLst>
            <a:ext uri="{FF2B5EF4-FFF2-40B4-BE49-F238E27FC236}">
              <a16:creationId xmlns:a16="http://schemas.microsoft.com/office/drawing/2014/main" id="{13EA3B34-1A28-7C83-A72A-B6BE5C58FBBD}"/>
            </a:ext>
          </a:extLst>
        </p:cNvPr>
        <p:cNvGrpSpPr/>
        <p:nvPr/>
      </p:nvGrpSpPr>
      <p:grpSpPr>
        <a:xfrm>
          <a:off x="0" y="0"/>
          <a:ext cx="0" cy="0"/>
          <a:chOff x="0" y="0"/>
          <a:chExt cx="0" cy="0"/>
        </a:xfrm>
      </p:grpSpPr>
      <p:sp>
        <p:nvSpPr>
          <p:cNvPr id="6147" name="TextBox 2">
            <a:extLst>
              <a:ext uri="{FF2B5EF4-FFF2-40B4-BE49-F238E27FC236}">
                <a16:creationId xmlns:a16="http://schemas.microsoft.com/office/drawing/2014/main" id="{32BB9370-BFD0-C76F-576F-5E454F97FC5F}"/>
              </a:ext>
            </a:extLst>
          </p:cNvPr>
          <p:cNvSpPr txBox="1">
            <a:spLocks noChangeArrowheads="1"/>
          </p:cNvSpPr>
          <p:nvPr/>
        </p:nvSpPr>
        <p:spPr bwMode="auto">
          <a:xfrm>
            <a:off x="152400" y="724946"/>
            <a:ext cx="8839200" cy="5016758"/>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In the bulb there is a flower;                                   in the seed, an apple tree;                                                 in cocoons, a hidden promise:                           butterflies will soon be free!                                           In the cold and snow of winter                                           there’s a spring that waits to be, unrevealed until its season,                                    something God alone can see. </a:t>
            </a:r>
          </a:p>
        </p:txBody>
      </p:sp>
      <p:sp>
        <p:nvSpPr>
          <p:cNvPr id="2" name="TextBox 1">
            <a:extLst>
              <a:ext uri="{FF2B5EF4-FFF2-40B4-BE49-F238E27FC236}">
                <a16:creationId xmlns:a16="http://schemas.microsoft.com/office/drawing/2014/main" id="{C693CDEC-76BD-4AE5-F9AC-8BF6A5EA11B4}"/>
              </a:ext>
            </a:extLst>
          </p:cNvPr>
          <p:cNvSpPr txBox="1"/>
          <p:nvPr/>
        </p:nvSpPr>
        <p:spPr>
          <a:xfrm>
            <a:off x="152400" y="0"/>
            <a:ext cx="2590800"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prstClr val="black"/>
                </a:solidFill>
                <a:effectLst/>
                <a:uLnTx/>
                <a:uFillTx/>
                <a:latin typeface="Calibri"/>
                <a:ea typeface="+mn-ea"/>
                <a:cs typeface="Arial" panose="020B0604020202020204" pitchFamily="34" charset="0"/>
              </a:rPr>
              <a:t>VT 620</a:t>
            </a:r>
            <a:endParaRPr kumimoji="0" lang="en-US" sz="4000" b="0" i="0" u="sng"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746741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7000" r="-17000"/>
          </a:stretch>
        </a:blipFill>
        <a:effectLst/>
      </p:bgPr>
    </p:bg>
    <p:spTree>
      <p:nvGrpSpPr>
        <p:cNvPr id="1" name="">
          <a:extLst>
            <a:ext uri="{FF2B5EF4-FFF2-40B4-BE49-F238E27FC236}">
              <a16:creationId xmlns:a16="http://schemas.microsoft.com/office/drawing/2014/main" id="{A0E8BB8B-56B0-08F3-F472-0CB2A6B7E79E}"/>
            </a:ext>
          </a:extLst>
        </p:cNvPr>
        <p:cNvGrpSpPr/>
        <p:nvPr/>
      </p:nvGrpSpPr>
      <p:grpSpPr>
        <a:xfrm>
          <a:off x="0" y="0"/>
          <a:ext cx="0" cy="0"/>
          <a:chOff x="0" y="0"/>
          <a:chExt cx="0" cy="0"/>
        </a:xfrm>
      </p:grpSpPr>
      <p:sp>
        <p:nvSpPr>
          <p:cNvPr id="6147" name="TextBox 2">
            <a:extLst>
              <a:ext uri="{FF2B5EF4-FFF2-40B4-BE49-F238E27FC236}">
                <a16:creationId xmlns:a16="http://schemas.microsoft.com/office/drawing/2014/main" id="{CE009114-CF9C-9163-B0C0-916B76421606}"/>
              </a:ext>
            </a:extLst>
          </p:cNvPr>
          <p:cNvSpPr txBox="1">
            <a:spLocks noChangeArrowheads="1"/>
          </p:cNvSpPr>
          <p:nvPr/>
        </p:nvSpPr>
        <p:spPr bwMode="auto">
          <a:xfrm>
            <a:off x="152400" y="724946"/>
            <a:ext cx="8839200" cy="5632311"/>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There’s a song in </a:t>
            </a:r>
            <a:r>
              <a:rPr kumimoji="0" lang="en-US" sz="4000" b="1" i="0" u="none" strike="noStrike" kern="1200" cap="none" spc="0" normalizeH="0" baseline="0" noProof="0" dirty="0" err="1">
                <a:ln>
                  <a:noFill/>
                </a:ln>
                <a:solidFill>
                  <a:prstClr val="black"/>
                </a:solidFill>
                <a:effectLst/>
                <a:uLnTx/>
                <a:uFillTx/>
                <a:latin typeface="Calibri"/>
                <a:ea typeface="Calibri" panose="020F0502020204030204" pitchFamily="34" charset="0"/>
                <a:cs typeface="Arial" panose="020B0604020202020204" pitchFamily="34" charset="0"/>
              </a:rPr>
              <a:t>ev’ry</a:t>
            </a:r>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 silence,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seeking word and melody.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There’s a dawn in </a:t>
            </a:r>
            <a:r>
              <a:rPr kumimoji="0" lang="en-US" sz="4000" b="1" i="0" u="none" strike="noStrike" kern="1200" cap="none" spc="0" normalizeH="0" baseline="0" noProof="0" dirty="0" err="1">
                <a:ln>
                  <a:noFill/>
                </a:ln>
                <a:solidFill>
                  <a:prstClr val="black"/>
                </a:solidFill>
                <a:effectLst/>
                <a:uLnTx/>
                <a:uFillTx/>
                <a:latin typeface="Calibri"/>
                <a:ea typeface="Calibri" panose="020F0502020204030204" pitchFamily="34" charset="0"/>
                <a:cs typeface="Arial" panose="020B0604020202020204" pitchFamily="34" charset="0"/>
              </a:rPr>
              <a:t>ev’ry</a:t>
            </a:r>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 darkness, bringing hope to you and me.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4000" b="1" dirty="0">
                <a:solidFill>
                  <a:prstClr val="black"/>
                </a:solidFill>
                <a:latin typeface="Calibri"/>
                <a:ea typeface="Calibri" panose="020F0502020204030204" pitchFamily="34" charset="0"/>
              </a:rPr>
              <a:t>From the past will come the future;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4000" b="1" dirty="0">
                <a:solidFill>
                  <a:prstClr val="black"/>
                </a:solidFill>
                <a:latin typeface="Calibri"/>
                <a:ea typeface="Calibri" panose="020F0502020204030204" pitchFamily="34" charset="0"/>
              </a:rPr>
              <a:t>what it holds, a mystery,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4000" b="1" dirty="0">
                <a:solidFill>
                  <a:prstClr val="black"/>
                </a:solidFill>
                <a:latin typeface="Calibri"/>
                <a:ea typeface="Calibri" panose="020F0502020204030204" pitchFamily="34" charset="0"/>
              </a:rPr>
              <a:t>unrevealed until its season,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4000" b="1" dirty="0">
                <a:solidFill>
                  <a:prstClr val="black"/>
                </a:solidFill>
                <a:latin typeface="Calibri"/>
                <a:ea typeface="Calibri" panose="020F0502020204030204" pitchFamily="34" charset="0"/>
              </a:rPr>
              <a:t>something God alone can see.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63789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7000" r="-17000"/>
          </a:stretch>
        </a:blipFill>
        <a:effectLst/>
      </p:bgPr>
    </p:bg>
    <p:spTree>
      <p:nvGrpSpPr>
        <p:cNvPr id="1" name="">
          <a:extLst>
            <a:ext uri="{FF2B5EF4-FFF2-40B4-BE49-F238E27FC236}">
              <a16:creationId xmlns:a16="http://schemas.microsoft.com/office/drawing/2014/main" id="{DEACB40E-7819-EE11-0A91-6D13B64E19C8}"/>
            </a:ext>
          </a:extLst>
        </p:cNvPr>
        <p:cNvGrpSpPr/>
        <p:nvPr/>
      </p:nvGrpSpPr>
      <p:grpSpPr>
        <a:xfrm>
          <a:off x="0" y="0"/>
          <a:ext cx="0" cy="0"/>
          <a:chOff x="0" y="0"/>
          <a:chExt cx="0" cy="0"/>
        </a:xfrm>
      </p:grpSpPr>
      <p:sp>
        <p:nvSpPr>
          <p:cNvPr id="6147" name="TextBox 2">
            <a:extLst>
              <a:ext uri="{FF2B5EF4-FFF2-40B4-BE49-F238E27FC236}">
                <a16:creationId xmlns:a16="http://schemas.microsoft.com/office/drawing/2014/main" id="{84AEA7B1-1FA7-D9AF-780A-730D95FBACF7}"/>
              </a:ext>
            </a:extLst>
          </p:cNvPr>
          <p:cNvSpPr txBox="1">
            <a:spLocks noChangeArrowheads="1"/>
          </p:cNvSpPr>
          <p:nvPr/>
        </p:nvSpPr>
        <p:spPr bwMode="auto">
          <a:xfrm>
            <a:off x="152400" y="724946"/>
            <a:ext cx="8839200" cy="6247864"/>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In our end is our beginning;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in our time, infinity;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in our doubt there is believing;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in our life, eternity.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In our death, a resurrection;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at the last, a victory,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unrevealed until its season,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something God alone can see.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4000" b="1" dirty="0">
              <a:solidFill>
                <a:prstClr val="black"/>
              </a:solidFill>
              <a:latin typeface="Calibri"/>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E15F6DEE-944F-C1D8-E2DD-485BB7F26A5E}"/>
              </a:ext>
            </a:extLst>
          </p:cNvPr>
          <p:cNvSpPr txBox="1"/>
          <p:nvPr/>
        </p:nvSpPr>
        <p:spPr>
          <a:xfrm>
            <a:off x="170597" y="5983399"/>
            <a:ext cx="9144000" cy="9746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375"/>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Arial" panose="020B0604020202020204" pitchFamily="34" charset="0"/>
              </a:rPr>
              <a:t>Text</a:t>
            </a:r>
            <a:r>
              <a:rPr lang="en-US" b="1" dirty="0">
                <a:solidFill>
                  <a:prstClr val="black"/>
                </a:solidFill>
                <a:latin typeface="Lato" panose="020F0502020204030203" pitchFamily="34" charset="0"/>
              </a:rPr>
              <a:t> and Music: </a:t>
            </a:r>
            <a:r>
              <a:rPr lang="en-US" dirty="0">
                <a:solidFill>
                  <a:prstClr val="black"/>
                </a:solidFill>
                <a:latin typeface="Lato" panose="020F0502020204030203" pitchFamily="34" charset="0"/>
              </a:rPr>
              <a:t>Natalie Sleeth, 1985</a:t>
            </a:r>
            <a:r>
              <a:rPr lang="en-US" b="1" dirty="0">
                <a:solidFill>
                  <a:prstClr val="black"/>
                </a:solidFill>
                <a:latin typeface="Lato" panose="020F0502020204030203" pitchFamily="34" charset="0"/>
              </a:rPr>
              <a:t>. </a:t>
            </a:r>
            <a:r>
              <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mn-ea"/>
                <a:cs typeface="Arial" panose="020B0604020202020204" pitchFamily="34" charset="0"/>
              </a:rPr>
              <a:t> ©1986 Hope Publishing Co </a:t>
            </a: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Reprinted &amp; Streamed with permission under One License A-740029. All rights reserved.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98891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189234F7-C90E-7C4E-F530-4B25EDECF6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p:blipFill>
        <p:spPr bwMode="auto">
          <a:xfrm>
            <a:off x="838200" y="1181100"/>
            <a:ext cx="7467600" cy="4978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E606A4E-DCAB-11C9-1BD5-734964E793E5}"/>
              </a:ext>
            </a:extLst>
          </p:cNvPr>
          <p:cNvSpPr>
            <a:spLocks noGrp="1"/>
          </p:cNvSpPr>
          <p:nvPr>
            <p:ph type="title"/>
          </p:nvPr>
        </p:nvSpPr>
        <p:spPr>
          <a:xfrm>
            <a:off x="1828800" y="0"/>
            <a:ext cx="5943600" cy="1295400"/>
          </a:xfrm>
        </p:spPr>
        <p:txBody>
          <a:bodyPr/>
          <a:lstStyle/>
          <a:p>
            <a:r>
              <a:rPr lang="en-US" b="1" dirty="0">
                <a:solidFill>
                  <a:schemeClr val="bg2"/>
                </a:solidFill>
              </a:rPr>
              <a:t>Children’s Story</a:t>
            </a:r>
          </a:p>
        </p:txBody>
      </p:sp>
    </p:spTree>
    <p:extLst>
      <p:ext uri="{BB962C8B-B14F-4D97-AF65-F5344CB8AC3E}">
        <p14:creationId xmlns:p14="http://schemas.microsoft.com/office/powerpoint/2010/main" val="632848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6A48D-A7EE-59AC-DB17-F158617225C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651DE19-85CB-46AC-1D02-D7BE0F373778}"/>
              </a:ext>
            </a:extLst>
          </p:cNvPr>
          <p:cNvPicPr>
            <a:picLocks noGrp="1" noChangeAspect="1"/>
          </p:cNvPicPr>
          <p:nvPr>
            <p:ph idx="1"/>
          </p:nvPr>
        </p:nvPicPr>
        <p:blipFill>
          <a:blip r:embed="rId2"/>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FC130AE7-7E24-C7E4-212E-5246D178691F}"/>
              </a:ext>
            </a:extLst>
          </p:cNvPr>
          <p:cNvSpPr txBox="1"/>
          <p:nvPr/>
        </p:nvSpPr>
        <p:spPr>
          <a:xfrm>
            <a:off x="1104900" y="4697343"/>
            <a:ext cx="6934200" cy="707886"/>
          </a:xfrm>
          <a:prstGeom prst="rect">
            <a:avLst/>
          </a:prstGeom>
          <a:noFill/>
        </p:spPr>
        <p:txBody>
          <a:bodyPr wrap="square" rtlCol="0">
            <a:spAutoFit/>
          </a:bodyPr>
          <a:lstStyle/>
          <a:p>
            <a:r>
              <a:rPr lang="en-US" sz="4000" b="1" dirty="0">
                <a:solidFill>
                  <a:schemeClr val="bg1"/>
                </a:solidFill>
              </a:rPr>
              <a:t>Message: “Grief as Grace” </a:t>
            </a:r>
          </a:p>
        </p:txBody>
      </p:sp>
    </p:spTree>
    <p:extLst>
      <p:ext uri="{BB962C8B-B14F-4D97-AF65-F5344CB8AC3E}">
        <p14:creationId xmlns:p14="http://schemas.microsoft.com/office/powerpoint/2010/main" val="2387126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Content Placeholder 2">
            <a:extLst>
              <a:ext uri="{FF2B5EF4-FFF2-40B4-BE49-F238E27FC236}">
                <a16:creationId xmlns:a16="http://schemas.microsoft.com/office/drawing/2014/main" id="{7AF3C592-60C0-1218-59B7-B9E852E755E7}"/>
              </a:ext>
            </a:extLst>
          </p:cNvPr>
          <p:cNvSpPr>
            <a:spLocks noGrp="1"/>
          </p:cNvSpPr>
          <p:nvPr>
            <p:ph idx="1"/>
          </p:nvPr>
        </p:nvSpPr>
        <p:spPr>
          <a:xfrm>
            <a:off x="0" y="831196"/>
            <a:ext cx="9067800" cy="4914900"/>
          </a:xfrm>
        </p:spPr>
        <p:txBody>
          <a:bodyPr>
            <a:noAutofit/>
          </a:bodyPr>
          <a:lstStyle/>
          <a:p>
            <a:pPr eaLnBrk="1" hangingPunct="1">
              <a:buFont typeface="Arial" panose="020B0604020202020204" pitchFamily="34" charset="0"/>
              <a:buNone/>
            </a:pPr>
            <a:endParaRPr lang="en-US" altLang="en-US" sz="4400" b="1" dirty="0"/>
          </a:p>
          <a:p>
            <a:pPr eaLnBrk="1" hangingPunct="1">
              <a:buFont typeface="Arial" panose="020B0604020202020204" pitchFamily="34" charset="0"/>
              <a:buNone/>
            </a:pPr>
            <a:endParaRPr lang="en-US" altLang="en-US" sz="4400" b="1" dirty="0"/>
          </a:p>
        </p:txBody>
      </p:sp>
      <p:sp>
        <p:nvSpPr>
          <p:cNvPr id="3" name="TextBox 2">
            <a:extLst>
              <a:ext uri="{FF2B5EF4-FFF2-40B4-BE49-F238E27FC236}">
                <a16:creationId xmlns:a16="http://schemas.microsoft.com/office/drawing/2014/main" id="{67680636-B74C-3DD5-C9E6-B51C245B1A57}"/>
              </a:ext>
            </a:extLst>
          </p:cNvPr>
          <p:cNvSpPr txBox="1"/>
          <p:nvPr/>
        </p:nvSpPr>
        <p:spPr>
          <a:xfrm>
            <a:off x="3505200" y="123310"/>
            <a:ext cx="2286000"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prstClr val="black"/>
                </a:solidFill>
                <a:effectLst/>
                <a:uLnTx/>
                <a:uFillTx/>
                <a:latin typeface="+mj-lt"/>
                <a:ea typeface="+mn-ea"/>
                <a:cs typeface="Arial" panose="020B0604020202020204" pitchFamily="34" charset="0"/>
              </a:rPr>
              <a:t>VT 653</a:t>
            </a:r>
            <a:endParaRPr kumimoji="0" lang="en-US" sz="4000" b="0" i="0" u="sng"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4" name="TextBox 2">
            <a:extLst>
              <a:ext uri="{FF2B5EF4-FFF2-40B4-BE49-F238E27FC236}">
                <a16:creationId xmlns:a16="http://schemas.microsoft.com/office/drawing/2014/main" id="{3542103B-1C3B-28CD-DAC5-BF7D4B60A27E}"/>
              </a:ext>
            </a:extLst>
          </p:cNvPr>
          <p:cNvSpPr txBox="1">
            <a:spLocks noChangeArrowheads="1"/>
          </p:cNvSpPr>
          <p:nvPr/>
        </p:nvSpPr>
        <p:spPr bwMode="auto">
          <a:xfrm>
            <a:off x="76200" y="729338"/>
            <a:ext cx="8991600" cy="5632311"/>
          </a:xfrm>
          <a:prstGeom prst="rect">
            <a:avLst/>
          </a:prstGeom>
          <a:noFill/>
          <a:ln w="9525">
            <a:noFill/>
            <a:miter lim="800000"/>
            <a:headEnd/>
            <a:tailEnd/>
          </a:ln>
        </p:spPr>
        <p:txBody>
          <a:bodyPr wrap="square">
            <a:spAutoFit/>
          </a:bodyPr>
          <a:lstStyle/>
          <a:p>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Nothing is lost on the breath of God, nothing is lost forever; </a:t>
            </a:r>
          </a:p>
          <a:p>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God’s breath is love,                                                         and that love will remain, </a:t>
            </a:r>
          </a:p>
          <a:p>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holding the world forever. </a:t>
            </a:r>
          </a:p>
          <a:p>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No feather too light, no hair too fine, </a:t>
            </a:r>
          </a:p>
          <a:p>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no flower too brief in its glory; </a:t>
            </a:r>
          </a:p>
          <a:p>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no drop in the ocean, no dust in the air, but is counted and told in God’s story. </a:t>
            </a:r>
          </a:p>
        </p:txBody>
      </p:sp>
    </p:spTree>
    <p:extLst>
      <p:ext uri="{BB962C8B-B14F-4D97-AF65-F5344CB8AC3E}">
        <p14:creationId xmlns:p14="http://schemas.microsoft.com/office/powerpoint/2010/main" val="221310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DE44D4-333E-6144-5370-3377B9BDAC41}"/>
            </a:ext>
          </a:extLst>
        </p:cNvPr>
        <p:cNvGrpSpPr/>
        <p:nvPr/>
      </p:nvGrpSpPr>
      <p:grpSpPr>
        <a:xfrm>
          <a:off x="0" y="0"/>
          <a:ext cx="0" cy="0"/>
          <a:chOff x="0" y="0"/>
          <a:chExt cx="0" cy="0"/>
        </a:xfrm>
      </p:grpSpPr>
      <p:sp>
        <p:nvSpPr>
          <p:cNvPr id="39938" name="Content Placeholder 2">
            <a:extLst>
              <a:ext uri="{FF2B5EF4-FFF2-40B4-BE49-F238E27FC236}">
                <a16:creationId xmlns:a16="http://schemas.microsoft.com/office/drawing/2014/main" id="{AE9C1F90-04C4-CF3B-39D0-7295554CDD27}"/>
              </a:ext>
            </a:extLst>
          </p:cNvPr>
          <p:cNvSpPr>
            <a:spLocks noGrp="1"/>
          </p:cNvSpPr>
          <p:nvPr>
            <p:ph idx="1"/>
          </p:nvPr>
        </p:nvSpPr>
        <p:spPr>
          <a:xfrm>
            <a:off x="0" y="831196"/>
            <a:ext cx="9067800" cy="4914900"/>
          </a:xfrm>
        </p:spPr>
        <p:txBody>
          <a:bodyPr>
            <a:noAutofit/>
          </a:bodyPr>
          <a:lstStyle/>
          <a:p>
            <a:pPr eaLnBrk="1" hangingPunct="1">
              <a:buFont typeface="Arial" panose="020B0604020202020204" pitchFamily="34" charset="0"/>
              <a:buNone/>
            </a:pPr>
            <a:endParaRPr lang="en-US" altLang="en-US" sz="4400" b="1" dirty="0"/>
          </a:p>
          <a:p>
            <a:pPr eaLnBrk="1" hangingPunct="1">
              <a:buFont typeface="Arial" panose="020B0604020202020204" pitchFamily="34" charset="0"/>
              <a:buNone/>
            </a:pPr>
            <a:endParaRPr lang="en-US" altLang="en-US" sz="4400" b="1" dirty="0"/>
          </a:p>
        </p:txBody>
      </p:sp>
      <p:sp>
        <p:nvSpPr>
          <p:cNvPr id="4" name="TextBox 2">
            <a:extLst>
              <a:ext uri="{FF2B5EF4-FFF2-40B4-BE49-F238E27FC236}">
                <a16:creationId xmlns:a16="http://schemas.microsoft.com/office/drawing/2014/main" id="{0AFC131D-E1C5-399E-BE85-C24C51762D2C}"/>
              </a:ext>
            </a:extLst>
          </p:cNvPr>
          <p:cNvSpPr txBox="1">
            <a:spLocks noChangeArrowheads="1"/>
          </p:cNvSpPr>
          <p:nvPr/>
        </p:nvSpPr>
        <p:spPr bwMode="auto">
          <a:xfrm>
            <a:off x="180833" y="394493"/>
            <a:ext cx="8991600" cy="6247864"/>
          </a:xfrm>
          <a:prstGeom prst="rect">
            <a:avLst/>
          </a:prstGeom>
          <a:noFill/>
          <a:ln w="9525">
            <a:noFill/>
            <a:miter lim="800000"/>
            <a:headEnd/>
            <a:tailEnd/>
          </a:ln>
        </p:spPr>
        <p:txBody>
          <a:bodyPr wrap="square">
            <a:spAutoFit/>
          </a:bodyPr>
          <a:lstStyle/>
          <a:p>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Nothing is lost to the eyes of God, nothing is lost forever. </a:t>
            </a:r>
          </a:p>
          <a:p>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God sees with love, </a:t>
            </a:r>
          </a:p>
          <a:p>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and that love will remain, </a:t>
            </a:r>
          </a:p>
          <a:p>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holding the world forever. </a:t>
            </a:r>
          </a:p>
          <a:p>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No journey too far, no distance too great, no valley of darkness too blinding; </a:t>
            </a:r>
          </a:p>
          <a:p>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no creature too humble, </a:t>
            </a:r>
          </a:p>
          <a:p>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no child too small </a:t>
            </a:r>
          </a:p>
          <a:p>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for God to be seeking and finding. </a:t>
            </a:r>
          </a:p>
        </p:txBody>
      </p:sp>
    </p:spTree>
    <p:extLst>
      <p:ext uri="{BB962C8B-B14F-4D97-AF65-F5344CB8AC3E}">
        <p14:creationId xmlns:p14="http://schemas.microsoft.com/office/powerpoint/2010/main" val="2248922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6F7611-3F2F-7231-7487-E6EC5929714F}"/>
            </a:ext>
          </a:extLst>
        </p:cNvPr>
        <p:cNvGrpSpPr/>
        <p:nvPr/>
      </p:nvGrpSpPr>
      <p:grpSpPr>
        <a:xfrm>
          <a:off x="0" y="0"/>
          <a:ext cx="0" cy="0"/>
          <a:chOff x="0" y="0"/>
          <a:chExt cx="0" cy="0"/>
        </a:xfrm>
      </p:grpSpPr>
      <p:sp>
        <p:nvSpPr>
          <p:cNvPr id="39938" name="Content Placeholder 2">
            <a:extLst>
              <a:ext uri="{FF2B5EF4-FFF2-40B4-BE49-F238E27FC236}">
                <a16:creationId xmlns:a16="http://schemas.microsoft.com/office/drawing/2014/main" id="{1191FF5E-1319-B322-7128-AD85A83748D3}"/>
              </a:ext>
            </a:extLst>
          </p:cNvPr>
          <p:cNvSpPr>
            <a:spLocks noGrp="1"/>
          </p:cNvSpPr>
          <p:nvPr>
            <p:ph idx="1"/>
          </p:nvPr>
        </p:nvSpPr>
        <p:spPr>
          <a:xfrm>
            <a:off x="0" y="831196"/>
            <a:ext cx="9067800" cy="4914900"/>
          </a:xfrm>
        </p:spPr>
        <p:txBody>
          <a:bodyPr>
            <a:noAutofit/>
          </a:bodyPr>
          <a:lstStyle/>
          <a:p>
            <a:pPr eaLnBrk="1" hangingPunct="1">
              <a:buFont typeface="Arial" panose="020B0604020202020204" pitchFamily="34" charset="0"/>
              <a:buNone/>
            </a:pPr>
            <a:endParaRPr lang="en-US" altLang="en-US" sz="4400" b="1" dirty="0"/>
          </a:p>
          <a:p>
            <a:pPr eaLnBrk="1" hangingPunct="1">
              <a:buFont typeface="Arial" panose="020B0604020202020204" pitchFamily="34" charset="0"/>
              <a:buNone/>
            </a:pPr>
            <a:endParaRPr lang="en-US" altLang="en-US" sz="4400" b="1" dirty="0"/>
          </a:p>
        </p:txBody>
      </p:sp>
      <p:sp>
        <p:nvSpPr>
          <p:cNvPr id="4" name="TextBox 2">
            <a:extLst>
              <a:ext uri="{FF2B5EF4-FFF2-40B4-BE49-F238E27FC236}">
                <a16:creationId xmlns:a16="http://schemas.microsoft.com/office/drawing/2014/main" id="{AF61EB91-ADD0-5241-1890-1C18891C40D6}"/>
              </a:ext>
            </a:extLst>
          </p:cNvPr>
          <p:cNvSpPr txBox="1">
            <a:spLocks noChangeArrowheads="1"/>
          </p:cNvSpPr>
          <p:nvPr/>
        </p:nvSpPr>
        <p:spPr bwMode="auto">
          <a:xfrm>
            <a:off x="76200" y="164714"/>
            <a:ext cx="9067800" cy="6247864"/>
          </a:xfrm>
          <a:prstGeom prst="rect">
            <a:avLst/>
          </a:prstGeom>
          <a:noFill/>
          <a:ln w="9525">
            <a:noFill/>
            <a:miter lim="800000"/>
            <a:headEnd/>
            <a:tailEnd/>
          </a:ln>
        </p:spPr>
        <p:txBody>
          <a:bodyPr wrap="square">
            <a:spAutoFit/>
          </a:bodyPr>
          <a:lstStyle/>
          <a:p>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Nothing is lost to the heart of God, nothing is lost forever; </a:t>
            </a:r>
          </a:p>
          <a:p>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God’s heart is love, </a:t>
            </a:r>
          </a:p>
          <a:p>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and that love will remain, </a:t>
            </a:r>
          </a:p>
          <a:p>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holding the world forever. </a:t>
            </a:r>
          </a:p>
          <a:p>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No impulse of love, no office of care, </a:t>
            </a:r>
          </a:p>
          <a:p>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no moment of life in its fullness, </a:t>
            </a:r>
          </a:p>
          <a:p>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no beginning too late, no ending too soon but is gathered and known in it’s goodness. </a:t>
            </a:r>
          </a:p>
        </p:txBody>
      </p:sp>
      <p:sp>
        <p:nvSpPr>
          <p:cNvPr id="2" name="TextBox 1">
            <a:extLst>
              <a:ext uri="{FF2B5EF4-FFF2-40B4-BE49-F238E27FC236}">
                <a16:creationId xmlns:a16="http://schemas.microsoft.com/office/drawing/2014/main" id="{56D299F9-42A4-8DF6-A81D-4E48862FB3E1}"/>
              </a:ext>
            </a:extLst>
          </p:cNvPr>
          <p:cNvSpPr txBox="1"/>
          <p:nvPr/>
        </p:nvSpPr>
        <p:spPr>
          <a:xfrm>
            <a:off x="2286000" y="6211669"/>
            <a:ext cx="8839200"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a:t>
            </a:r>
            <a:r>
              <a:rPr lang="en-US" b="1" dirty="0">
                <a:solidFill>
                  <a:prstClr val="black"/>
                </a:solidFill>
              </a:rPr>
              <a:t> &amp; Music: Colin Gibson</a:t>
            </a:r>
            <a:r>
              <a:rPr lang="en-US" dirty="0">
                <a:solidFill>
                  <a:prstClr val="black"/>
                </a:solidFill>
              </a:rPr>
              <a:t> © 1996 Hope Publishing Company.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Reprinted and streamed under One License A-740029</a:t>
            </a:r>
          </a:p>
        </p:txBody>
      </p:sp>
    </p:spTree>
    <p:extLst>
      <p:ext uri="{BB962C8B-B14F-4D97-AF65-F5344CB8AC3E}">
        <p14:creationId xmlns:p14="http://schemas.microsoft.com/office/powerpoint/2010/main" val="3601778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2A095F-DCF8-5A57-A6C4-7CAEDFC3A772}"/>
            </a:ext>
          </a:extLst>
        </p:cNvPr>
        <p:cNvGrpSpPr/>
        <p:nvPr/>
      </p:nvGrpSpPr>
      <p:grpSpPr>
        <a:xfrm>
          <a:off x="0" y="0"/>
          <a:ext cx="0" cy="0"/>
          <a:chOff x="0" y="0"/>
          <a:chExt cx="0" cy="0"/>
        </a:xfrm>
      </p:grpSpPr>
      <p:sp>
        <p:nvSpPr>
          <p:cNvPr id="6147" name="TextBox 2">
            <a:extLst>
              <a:ext uri="{FF2B5EF4-FFF2-40B4-BE49-F238E27FC236}">
                <a16:creationId xmlns:a16="http://schemas.microsoft.com/office/drawing/2014/main" id="{03E1C587-E783-2027-349B-BF75BD964F2C}"/>
              </a:ext>
            </a:extLst>
          </p:cNvPr>
          <p:cNvSpPr txBox="1">
            <a:spLocks noChangeArrowheads="1"/>
          </p:cNvSpPr>
          <p:nvPr/>
        </p:nvSpPr>
        <p:spPr bwMode="auto">
          <a:xfrm>
            <a:off x="152400" y="457200"/>
            <a:ext cx="8991600" cy="6524863"/>
          </a:xfrm>
          <a:prstGeom prst="rect">
            <a:avLst/>
          </a:prstGeom>
          <a:noFill/>
          <a:ln w="9525">
            <a:noFill/>
            <a:miter lim="800000"/>
            <a:headEnd/>
            <a:tailEnd/>
          </a:ln>
        </p:spPr>
        <p:txBody>
          <a:bodyPr wrap="square">
            <a:spAutoFit/>
          </a:bodyPr>
          <a:lstStyle/>
          <a:p>
            <a:r>
              <a:rPr lang="en-US" sz="3800" spc="-150" dirty="0">
                <a:latin typeface="+mn-lt"/>
              </a:rPr>
              <a:t>L: Come, all who carry sorry, all who know loss, disappointment, or ache. </a:t>
            </a:r>
          </a:p>
          <a:p>
            <a:r>
              <a:rPr lang="en-US" sz="3800" b="1" spc="-150" dirty="0">
                <a:latin typeface="+mn-lt"/>
                <a:ea typeface="Calibri" panose="020F0502020204030204" pitchFamily="34" charset="0"/>
              </a:rPr>
              <a:t>P: We come with heavy hearts and open hands. </a:t>
            </a:r>
          </a:p>
          <a:p>
            <a:r>
              <a:rPr lang="en-US" sz="3800" spc="-150" dirty="0">
                <a:latin typeface="+mn-lt"/>
                <a:ea typeface="Calibri" panose="020F0502020204030204" pitchFamily="34" charset="0"/>
              </a:rPr>
              <a:t>L: Blessed are those who mourn, said Jesus, for God meets us in our grief with gentle, healing presence. </a:t>
            </a:r>
          </a:p>
          <a:p>
            <a:r>
              <a:rPr lang="en-US" sz="3800" b="1" spc="-150" dirty="0">
                <a:latin typeface="+mn-lt"/>
                <a:ea typeface="Calibri" panose="020F0502020204030204" pitchFamily="34" charset="0"/>
              </a:rPr>
              <a:t>P: We come to find comfort – not escape; to bring our tears – not to hide them; to be held by the One who weeps with us. </a:t>
            </a:r>
          </a:p>
          <a:p>
            <a:r>
              <a:rPr lang="en-US" sz="3800" b="1" i="1" spc="-150" dirty="0">
                <a:latin typeface="+mn-lt"/>
                <a:ea typeface="Calibri" panose="020F0502020204030204" pitchFamily="34" charset="0"/>
              </a:rPr>
              <a:t>ALL: Let us worship the God who does not look away but draws near to the brokenhearted. </a:t>
            </a:r>
          </a:p>
        </p:txBody>
      </p:sp>
      <p:sp>
        <p:nvSpPr>
          <p:cNvPr id="2" name="TextBox 1">
            <a:extLst>
              <a:ext uri="{FF2B5EF4-FFF2-40B4-BE49-F238E27FC236}">
                <a16:creationId xmlns:a16="http://schemas.microsoft.com/office/drawing/2014/main" id="{8744FCD6-4647-547F-D69D-1BF720BBC59C}"/>
              </a:ext>
            </a:extLst>
          </p:cNvPr>
          <p:cNvSpPr txBox="1"/>
          <p:nvPr/>
        </p:nvSpPr>
        <p:spPr>
          <a:xfrm>
            <a:off x="152400" y="-76200"/>
            <a:ext cx="9372600" cy="707886"/>
          </a:xfrm>
          <a:prstGeom prst="rect">
            <a:avLst/>
          </a:prstGeom>
          <a:noFill/>
        </p:spPr>
        <p:txBody>
          <a:bodyPr wrap="square" rtlCol="0">
            <a:spAutoFit/>
          </a:bodyPr>
          <a:lstStyle/>
          <a:p>
            <a:r>
              <a:rPr lang="en-US" sz="4000" b="1" u="sng" dirty="0">
                <a:latin typeface="+mn-lt"/>
              </a:rPr>
              <a:t>Call to Worship</a:t>
            </a:r>
            <a:endParaRPr lang="en-US" sz="4000" u="sng" dirty="0">
              <a:latin typeface="+mn-lt"/>
            </a:endParaRPr>
          </a:p>
        </p:txBody>
      </p:sp>
    </p:spTree>
    <p:extLst>
      <p:ext uri="{BB962C8B-B14F-4D97-AF65-F5344CB8AC3E}">
        <p14:creationId xmlns:p14="http://schemas.microsoft.com/office/powerpoint/2010/main" val="829291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44FBC-67F4-0CD3-CDAD-41AF79A3A32B}"/>
              </a:ext>
            </a:extLst>
          </p:cNvPr>
          <p:cNvSpPr>
            <a:spLocks noGrp="1"/>
          </p:cNvSpPr>
          <p:nvPr>
            <p:ph type="title"/>
          </p:nvPr>
        </p:nvSpPr>
        <p:spPr/>
        <p:txBody>
          <a:bodyPr/>
          <a:lstStyle/>
          <a:p>
            <a:r>
              <a:rPr lang="en-US" b="1" dirty="0">
                <a:solidFill>
                  <a:srgbClr val="7030A0"/>
                </a:solidFill>
              </a:rPr>
              <a:t>Sharing and Prayer</a:t>
            </a:r>
          </a:p>
        </p:txBody>
      </p:sp>
      <p:pic>
        <p:nvPicPr>
          <p:cNvPr id="6" name="Content Placeholder 5" descr="A heart with birds and a cross&#10;&#10;AI-generated content may be incorrect.">
            <a:extLst>
              <a:ext uri="{FF2B5EF4-FFF2-40B4-BE49-F238E27FC236}">
                <a16:creationId xmlns:a16="http://schemas.microsoft.com/office/drawing/2014/main" id="{E49B6737-38F2-4201-C5E5-44A274422EC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5717"/>
          <a:stretch>
            <a:fillRect/>
          </a:stretch>
        </p:blipFill>
        <p:spPr>
          <a:xfrm>
            <a:off x="2503180" y="1600201"/>
            <a:ext cx="4137640" cy="4267200"/>
          </a:xfrm>
        </p:spPr>
      </p:pic>
    </p:spTree>
    <p:extLst>
      <p:ext uri="{BB962C8B-B14F-4D97-AF65-F5344CB8AC3E}">
        <p14:creationId xmlns:p14="http://schemas.microsoft.com/office/powerpoint/2010/main" val="4148624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94DAC5-BFF8-9B27-7559-352EFC3DD3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E6E41D-4E87-5604-70BF-FB93A5B1C455}"/>
              </a:ext>
            </a:extLst>
          </p:cNvPr>
          <p:cNvSpPr>
            <a:spLocks noGrp="1"/>
          </p:cNvSpPr>
          <p:nvPr>
            <p:ph type="title"/>
          </p:nvPr>
        </p:nvSpPr>
        <p:spPr>
          <a:xfrm>
            <a:off x="457199" y="5562600"/>
            <a:ext cx="8229600" cy="1143000"/>
          </a:xfrm>
        </p:spPr>
        <p:txBody>
          <a:bodyPr/>
          <a:lstStyle/>
          <a:p>
            <a:r>
              <a:rPr lang="en-US" sz="8800" dirty="0">
                <a:solidFill>
                  <a:srgbClr val="00194C"/>
                </a:solidFill>
                <a:latin typeface="Amienne" panose="04000508060000020003" pitchFamily="82" charset="0"/>
              </a:rPr>
              <a:t>Benediction</a:t>
            </a:r>
          </a:p>
        </p:txBody>
      </p:sp>
      <p:pic>
        <p:nvPicPr>
          <p:cNvPr id="6" name="Content Placeholder 5">
            <a:extLst>
              <a:ext uri="{FF2B5EF4-FFF2-40B4-BE49-F238E27FC236}">
                <a16:creationId xmlns:a16="http://schemas.microsoft.com/office/drawing/2014/main" id="{17D1D396-2E62-8F7D-D526-4D9F1469FAB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762" r="3762"/>
          <a:stretch/>
        </p:blipFill>
        <p:spPr>
          <a:xfrm>
            <a:off x="2388838" y="457200"/>
            <a:ext cx="4366322" cy="4495800"/>
          </a:xfrm>
        </p:spPr>
      </p:pic>
    </p:spTree>
    <p:extLst>
      <p:ext uri="{BB962C8B-B14F-4D97-AF65-F5344CB8AC3E}">
        <p14:creationId xmlns:p14="http://schemas.microsoft.com/office/powerpoint/2010/main" val="164808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ue background with a bird and a gold crown&#10;&#10;AI-generated content may be incorrect.">
            <a:extLst>
              <a:ext uri="{FF2B5EF4-FFF2-40B4-BE49-F238E27FC236}">
                <a16:creationId xmlns:a16="http://schemas.microsoft.com/office/drawing/2014/main" id="{872C21AB-B1C4-4294-61AD-A201A9B4C4F6}"/>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2980" y="0"/>
            <a:ext cx="9138039" cy="6858000"/>
          </a:xfrm>
          <a:prstGeom prst="rect">
            <a:avLst/>
          </a:prstGeom>
        </p:spPr>
      </p:pic>
      <p:sp>
        <p:nvSpPr>
          <p:cNvPr id="39938" name="Content Placeholder 2">
            <a:extLst>
              <a:ext uri="{FF2B5EF4-FFF2-40B4-BE49-F238E27FC236}">
                <a16:creationId xmlns:a16="http://schemas.microsoft.com/office/drawing/2014/main" id="{7AF3C592-60C0-1218-59B7-B9E852E755E7}"/>
              </a:ext>
            </a:extLst>
          </p:cNvPr>
          <p:cNvSpPr>
            <a:spLocks noGrp="1"/>
          </p:cNvSpPr>
          <p:nvPr>
            <p:ph idx="1"/>
          </p:nvPr>
        </p:nvSpPr>
        <p:spPr>
          <a:xfrm>
            <a:off x="-2981" y="838200"/>
            <a:ext cx="9144000" cy="6019800"/>
          </a:xfrm>
        </p:spPr>
        <p:txBody>
          <a:bodyPr>
            <a:noAutofit/>
          </a:bodyPr>
          <a:lstStyle/>
          <a:p>
            <a:pPr algn="r" eaLnBrk="1" hangingPunct="1">
              <a:buFont typeface="Arial" panose="020B0604020202020204" pitchFamily="34" charset="0"/>
              <a:buNone/>
            </a:pPr>
            <a:r>
              <a:rPr lang="en-US" altLang="en-US" sz="3600" b="1" dirty="0">
                <a:solidFill>
                  <a:schemeClr val="bg1"/>
                </a:solidFill>
              </a:rPr>
              <a:t>Healer of our </a:t>
            </a:r>
            <a:r>
              <a:rPr lang="en-US" altLang="en-US" sz="3600" b="1" dirty="0" err="1">
                <a:solidFill>
                  <a:schemeClr val="bg1"/>
                </a:solidFill>
              </a:rPr>
              <a:t>ev’ry</a:t>
            </a:r>
            <a:r>
              <a:rPr lang="en-US" altLang="en-US" sz="3600" b="1" dirty="0">
                <a:solidFill>
                  <a:schemeClr val="bg1"/>
                </a:solidFill>
              </a:rPr>
              <a:t> ill,                                                                     light of each tomorrow, </a:t>
            </a:r>
          </a:p>
          <a:p>
            <a:pPr algn="r" eaLnBrk="1" hangingPunct="1">
              <a:buFont typeface="Arial" panose="020B0604020202020204" pitchFamily="34" charset="0"/>
              <a:buNone/>
            </a:pPr>
            <a:r>
              <a:rPr lang="en-US" altLang="en-US" sz="3600" b="1" dirty="0">
                <a:solidFill>
                  <a:schemeClr val="bg1"/>
                </a:solidFill>
              </a:rPr>
              <a:t>give us peace beyond our fear,                                                      and hope beyond our sorrow. </a:t>
            </a:r>
          </a:p>
          <a:p>
            <a:pPr algn="r" eaLnBrk="1" hangingPunct="1">
              <a:buFont typeface="Arial" panose="020B0604020202020204" pitchFamily="34" charset="0"/>
              <a:buNone/>
            </a:pPr>
            <a:r>
              <a:rPr lang="en-US" altLang="en-US" sz="3600" b="1" dirty="0">
                <a:solidFill>
                  <a:schemeClr val="bg1"/>
                </a:solidFill>
              </a:rPr>
              <a:t>You who know our fears and sadness,                                                    grace us with your peace and gladness. </a:t>
            </a:r>
          </a:p>
          <a:p>
            <a:pPr algn="r" eaLnBrk="1" hangingPunct="1">
              <a:buFont typeface="Arial" panose="020B0604020202020204" pitchFamily="34" charset="0"/>
              <a:buNone/>
            </a:pPr>
            <a:r>
              <a:rPr lang="en-US" altLang="en-US" sz="3600" b="1" dirty="0">
                <a:solidFill>
                  <a:schemeClr val="bg1"/>
                </a:solidFill>
              </a:rPr>
              <a:t>Spirit of all comfort, fill our hearts.</a:t>
            </a:r>
          </a:p>
        </p:txBody>
      </p:sp>
      <p:sp>
        <p:nvSpPr>
          <p:cNvPr id="2" name="TextBox 1">
            <a:extLst>
              <a:ext uri="{FF2B5EF4-FFF2-40B4-BE49-F238E27FC236}">
                <a16:creationId xmlns:a16="http://schemas.microsoft.com/office/drawing/2014/main" id="{1628D2F7-067E-D75C-D2F0-00F60B593493}"/>
              </a:ext>
            </a:extLst>
          </p:cNvPr>
          <p:cNvSpPr txBox="1"/>
          <p:nvPr/>
        </p:nvSpPr>
        <p:spPr>
          <a:xfrm>
            <a:off x="-2981" y="6124111"/>
            <a:ext cx="9144000" cy="16312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Text and Music: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Marty Haugen, 1986. ©1987 GIA Publications, Inc. </a:t>
            </a:r>
            <a:r>
              <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Reprinted &amp; Streamed with permission under One License A-740029. All rights reserved</a:t>
            </a:r>
            <a:r>
              <a:rPr kumimoji="0" lang="en-US" alt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A7B3A820-8950-526D-89F4-B0FD8A1E335B}"/>
              </a:ext>
            </a:extLst>
          </p:cNvPr>
          <p:cNvSpPr txBox="1"/>
          <p:nvPr/>
        </p:nvSpPr>
        <p:spPr>
          <a:xfrm>
            <a:off x="4564470" y="64090"/>
            <a:ext cx="8003981"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altLang="en-US" sz="36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VT 644</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97802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072CF9-D16E-A1CE-5FAA-B185E178C70F}"/>
            </a:ext>
          </a:extLst>
        </p:cNvPr>
        <p:cNvGrpSpPr/>
        <p:nvPr/>
      </p:nvGrpSpPr>
      <p:grpSpPr>
        <a:xfrm>
          <a:off x="0" y="0"/>
          <a:ext cx="0" cy="0"/>
          <a:chOff x="0" y="0"/>
          <a:chExt cx="0" cy="0"/>
        </a:xfrm>
      </p:grpSpPr>
      <p:pic>
        <p:nvPicPr>
          <p:cNvPr id="3" name="Picture 2" descr="A blue background with a bird and a gold crown&#10;&#10;AI-generated content may be incorrect.">
            <a:extLst>
              <a:ext uri="{FF2B5EF4-FFF2-40B4-BE49-F238E27FC236}">
                <a16:creationId xmlns:a16="http://schemas.microsoft.com/office/drawing/2014/main" id="{BB57E037-90F4-89EA-A6D6-803DD542A682}"/>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2980" y="0"/>
            <a:ext cx="9138039" cy="6858000"/>
          </a:xfrm>
          <a:prstGeom prst="rect">
            <a:avLst/>
          </a:prstGeom>
        </p:spPr>
      </p:pic>
      <p:sp>
        <p:nvSpPr>
          <p:cNvPr id="39938" name="Content Placeholder 2">
            <a:extLst>
              <a:ext uri="{FF2B5EF4-FFF2-40B4-BE49-F238E27FC236}">
                <a16:creationId xmlns:a16="http://schemas.microsoft.com/office/drawing/2014/main" id="{857D9D3D-1E0D-A89D-1BA7-F7367513B4FD}"/>
              </a:ext>
            </a:extLst>
          </p:cNvPr>
          <p:cNvSpPr>
            <a:spLocks noGrp="1"/>
          </p:cNvSpPr>
          <p:nvPr>
            <p:ph idx="1"/>
          </p:nvPr>
        </p:nvSpPr>
        <p:spPr>
          <a:xfrm>
            <a:off x="-152400" y="822278"/>
            <a:ext cx="9144000" cy="6019800"/>
          </a:xfrm>
        </p:spPr>
        <p:txBody>
          <a:bodyPr>
            <a:noAutofit/>
          </a:bodyPr>
          <a:lstStyle/>
          <a:p>
            <a:pPr algn="r" eaLnBrk="1" hangingPunct="1">
              <a:buFont typeface="Arial" panose="020B0604020202020204" pitchFamily="34" charset="0"/>
              <a:buNone/>
            </a:pPr>
            <a:r>
              <a:rPr lang="en-US" altLang="en-US" sz="3600" b="1" dirty="0">
                <a:solidFill>
                  <a:schemeClr val="bg1"/>
                </a:solidFill>
              </a:rPr>
              <a:t>Healer of our </a:t>
            </a:r>
            <a:r>
              <a:rPr lang="en-US" altLang="en-US" sz="3600" b="1" dirty="0" err="1">
                <a:solidFill>
                  <a:schemeClr val="bg1"/>
                </a:solidFill>
              </a:rPr>
              <a:t>ev’ry</a:t>
            </a:r>
            <a:r>
              <a:rPr lang="en-US" altLang="en-US" sz="3600" b="1" dirty="0">
                <a:solidFill>
                  <a:schemeClr val="bg1"/>
                </a:solidFill>
              </a:rPr>
              <a:t> ill,                                                                     light of each tomorrow, </a:t>
            </a:r>
          </a:p>
          <a:p>
            <a:pPr algn="r" eaLnBrk="1" hangingPunct="1">
              <a:buFont typeface="Arial" panose="020B0604020202020204" pitchFamily="34" charset="0"/>
              <a:buNone/>
            </a:pPr>
            <a:r>
              <a:rPr lang="en-US" altLang="en-US" sz="3600" b="1" dirty="0">
                <a:solidFill>
                  <a:schemeClr val="bg1"/>
                </a:solidFill>
              </a:rPr>
              <a:t>give us peace beyond our fear,                                                      and hope beyond our sorrow. </a:t>
            </a:r>
          </a:p>
          <a:p>
            <a:pPr algn="r" eaLnBrk="1" hangingPunct="1">
              <a:buFont typeface="Arial" panose="020B0604020202020204" pitchFamily="34" charset="0"/>
              <a:buNone/>
            </a:pPr>
            <a:r>
              <a:rPr lang="en-US" altLang="en-US" sz="3600" b="1" dirty="0">
                <a:solidFill>
                  <a:schemeClr val="bg1"/>
                </a:solidFill>
              </a:rPr>
              <a:t>In the pain and joy beholding                                                     how your grace is still unfolding, </a:t>
            </a:r>
          </a:p>
          <a:p>
            <a:pPr algn="r" eaLnBrk="1" hangingPunct="1">
              <a:buFont typeface="Arial" panose="020B0604020202020204" pitchFamily="34" charset="0"/>
              <a:buNone/>
            </a:pPr>
            <a:r>
              <a:rPr lang="en-US" altLang="en-US" sz="3600" b="1" dirty="0">
                <a:solidFill>
                  <a:schemeClr val="bg1"/>
                </a:solidFill>
              </a:rPr>
              <a:t>Spirit of all kindness, be our guide. </a:t>
            </a:r>
          </a:p>
        </p:txBody>
      </p:sp>
    </p:spTree>
    <p:extLst>
      <p:ext uri="{BB962C8B-B14F-4D97-AF65-F5344CB8AC3E}">
        <p14:creationId xmlns:p14="http://schemas.microsoft.com/office/powerpoint/2010/main" val="1126533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2127B5-9DDE-653A-A6A6-CCD9032DE0C1}"/>
            </a:ext>
          </a:extLst>
        </p:cNvPr>
        <p:cNvGrpSpPr/>
        <p:nvPr/>
      </p:nvGrpSpPr>
      <p:grpSpPr>
        <a:xfrm>
          <a:off x="0" y="0"/>
          <a:ext cx="0" cy="0"/>
          <a:chOff x="0" y="0"/>
          <a:chExt cx="0" cy="0"/>
        </a:xfrm>
      </p:grpSpPr>
      <p:pic>
        <p:nvPicPr>
          <p:cNvPr id="3" name="Picture 2" descr="A blue background with a bird and a gold crown&#10;&#10;AI-generated content may be incorrect.">
            <a:extLst>
              <a:ext uri="{FF2B5EF4-FFF2-40B4-BE49-F238E27FC236}">
                <a16:creationId xmlns:a16="http://schemas.microsoft.com/office/drawing/2014/main" id="{E3702D7D-A3CC-BD2A-F793-B42CADCFCA56}"/>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2980" y="0"/>
            <a:ext cx="9138039" cy="6858000"/>
          </a:xfrm>
          <a:prstGeom prst="rect">
            <a:avLst/>
          </a:prstGeom>
        </p:spPr>
      </p:pic>
      <p:sp>
        <p:nvSpPr>
          <p:cNvPr id="39938" name="Content Placeholder 2">
            <a:extLst>
              <a:ext uri="{FF2B5EF4-FFF2-40B4-BE49-F238E27FC236}">
                <a16:creationId xmlns:a16="http://schemas.microsoft.com/office/drawing/2014/main" id="{85124CDC-51D8-8CD6-75DC-FF82E220C794}"/>
              </a:ext>
            </a:extLst>
          </p:cNvPr>
          <p:cNvSpPr>
            <a:spLocks noGrp="1"/>
          </p:cNvSpPr>
          <p:nvPr>
            <p:ph idx="1"/>
          </p:nvPr>
        </p:nvSpPr>
        <p:spPr>
          <a:xfrm>
            <a:off x="0" y="15922"/>
            <a:ext cx="9144000" cy="6019800"/>
          </a:xfrm>
        </p:spPr>
        <p:txBody>
          <a:bodyPr>
            <a:noAutofit/>
          </a:bodyPr>
          <a:lstStyle/>
          <a:p>
            <a:pPr algn="r" eaLnBrk="1" hangingPunct="1">
              <a:buFont typeface="Arial" panose="020B0604020202020204" pitchFamily="34" charset="0"/>
              <a:buNone/>
            </a:pPr>
            <a:r>
              <a:rPr lang="en-US" altLang="en-US" sz="3600" b="1" dirty="0">
                <a:solidFill>
                  <a:schemeClr val="bg1"/>
                </a:solidFill>
              </a:rPr>
              <a:t>Healer of our </a:t>
            </a:r>
            <a:r>
              <a:rPr lang="en-US" altLang="en-US" sz="3600" b="1" dirty="0" err="1">
                <a:solidFill>
                  <a:schemeClr val="bg1"/>
                </a:solidFill>
              </a:rPr>
              <a:t>ev’ry</a:t>
            </a:r>
            <a:r>
              <a:rPr lang="en-US" altLang="en-US" sz="3600" b="1" dirty="0">
                <a:solidFill>
                  <a:schemeClr val="bg1"/>
                </a:solidFill>
              </a:rPr>
              <a:t> ill,                                                                     light of each tomorrow, </a:t>
            </a:r>
          </a:p>
          <a:p>
            <a:pPr algn="r" eaLnBrk="1" hangingPunct="1">
              <a:buFont typeface="Arial" panose="020B0604020202020204" pitchFamily="34" charset="0"/>
              <a:buNone/>
            </a:pPr>
            <a:r>
              <a:rPr lang="en-US" altLang="en-US" sz="3600" b="1" dirty="0">
                <a:solidFill>
                  <a:schemeClr val="bg1"/>
                </a:solidFill>
              </a:rPr>
              <a:t>give us peace beyond our fear,                                                      and hope beyond our sorrow. </a:t>
            </a:r>
          </a:p>
          <a:p>
            <a:pPr algn="r" eaLnBrk="1" hangingPunct="1">
              <a:buFont typeface="Arial" panose="020B0604020202020204" pitchFamily="34" charset="0"/>
              <a:buNone/>
            </a:pPr>
            <a:r>
              <a:rPr lang="en-US" altLang="en-US" sz="3600" b="1" dirty="0">
                <a:solidFill>
                  <a:schemeClr val="bg1"/>
                </a:solidFill>
              </a:rPr>
              <a:t>You who know each thought and feeling,                                   teach us all your way of healing, </a:t>
            </a:r>
          </a:p>
          <a:p>
            <a:pPr algn="r" eaLnBrk="1" hangingPunct="1">
              <a:buFont typeface="Arial" panose="020B0604020202020204" pitchFamily="34" charset="0"/>
              <a:buNone/>
            </a:pPr>
            <a:r>
              <a:rPr lang="en-US" altLang="en-US" sz="3600" b="1" dirty="0">
                <a:solidFill>
                  <a:schemeClr val="bg1"/>
                </a:solidFill>
              </a:rPr>
              <a:t>Spirit of compassion, fill each heart. </a:t>
            </a:r>
          </a:p>
          <a:p>
            <a:pPr algn="r" eaLnBrk="1" hangingPunct="1">
              <a:buNone/>
            </a:pPr>
            <a:r>
              <a:rPr lang="en-US" altLang="en-US" sz="3600" b="1" dirty="0">
                <a:solidFill>
                  <a:schemeClr val="bg1"/>
                </a:solidFill>
              </a:rPr>
              <a:t>Healer of our </a:t>
            </a:r>
            <a:r>
              <a:rPr lang="en-US" altLang="en-US" sz="3600" b="1" dirty="0" err="1">
                <a:solidFill>
                  <a:schemeClr val="bg1"/>
                </a:solidFill>
              </a:rPr>
              <a:t>ev’ry</a:t>
            </a:r>
            <a:r>
              <a:rPr lang="en-US" altLang="en-US" sz="3600" b="1" dirty="0">
                <a:solidFill>
                  <a:schemeClr val="bg1"/>
                </a:solidFill>
              </a:rPr>
              <a:t> ill,                                                                     light of each tomorrow, </a:t>
            </a:r>
          </a:p>
          <a:p>
            <a:pPr algn="r" eaLnBrk="1" hangingPunct="1">
              <a:buNone/>
            </a:pPr>
            <a:r>
              <a:rPr lang="en-US" altLang="en-US" sz="3600" b="1" dirty="0">
                <a:solidFill>
                  <a:schemeClr val="bg1"/>
                </a:solidFill>
              </a:rPr>
              <a:t>give us peace beyond our fear,                                                      and hope beyond our sorrow. </a:t>
            </a:r>
          </a:p>
          <a:p>
            <a:pPr eaLnBrk="1" hangingPunct="1">
              <a:buFont typeface="Arial" panose="020B0604020202020204" pitchFamily="34" charset="0"/>
              <a:buNone/>
            </a:pPr>
            <a:endParaRPr lang="en-US" altLang="en-US" sz="3600" dirty="0"/>
          </a:p>
        </p:txBody>
      </p:sp>
    </p:spTree>
    <p:extLst>
      <p:ext uri="{BB962C8B-B14F-4D97-AF65-F5344CB8AC3E}">
        <p14:creationId xmlns:p14="http://schemas.microsoft.com/office/powerpoint/2010/main" val="3795613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0CDB6-A592-A700-4B79-0E4F201C52D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8C7D5EA-6D58-A94E-5278-95ED7D21CEDD}"/>
              </a:ext>
            </a:extLst>
          </p:cNvPr>
          <p:cNvPicPr>
            <a:picLocks noChangeAspect="1"/>
          </p:cNvPicPr>
          <p:nvPr/>
        </p:nvPicPr>
        <p:blipFill>
          <a:blip r:embed="rId3">
            <a:extLst>
              <a:ext uri="{28A0092B-C50C-407E-A947-70E740481C1C}">
                <a14:useLocalDpi xmlns:a14="http://schemas.microsoft.com/office/drawing/2010/main" val="0"/>
              </a:ext>
            </a:extLst>
          </a:blip>
          <a:srcRect l="4117" r="4117"/>
          <a:stretch/>
        </p:blipFill>
        <p:spPr>
          <a:xfrm>
            <a:off x="0" y="-115078"/>
            <a:ext cx="9300546" cy="6973078"/>
          </a:xfrm>
          <a:prstGeom prst="rect">
            <a:avLst/>
          </a:prstGeom>
        </p:spPr>
      </p:pic>
      <p:sp>
        <p:nvSpPr>
          <p:cNvPr id="2" name="TextBox 1">
            <a:extLst>
              <a:ext uri="{FF2B5EF4-FFF2-40B4-BE49-F238E27FC236}">
                <a16:creationId xmlns:a16="http://schemas.microsoft.com/office/drawing/2014/main" id="{BCBF3EA4-0F2F-289A-D763-A152B6B96784}"/>
              </a:ext>
            </a:extLst>
          </p:cNvPr>
          <p:cNvSpPr txBox="1"/>
          <p:nvPr/>
        </p:nvSpPr>
        <p:spPr>
          <a:xfrm>
            <a:off x="1752600" y="2209800"/>
            <a:ext cx="6934200" cy="830997"/>
          </a:xfrm>
          <a:prstGeom prst="rect">
            <a:avLst/>
          </a:prstGeom>
          <a:noFill/>
        </p:spPr>
        <p:txBody>
          <a:bodyPr wrap="square" rtlCol="0">
            <a:spAutoFit/>
          </a:bodyPr>
          <a:lstStyle/>
          <a:p>
            <a:r>
              <a:rPr lang="en-US" sz="4800" b="1" dirty="0">
                <a:solidFill>
                  <a:schemeClr val="bg1"/>
                </a:solidFill>
              </a:rPr>
              <a:t>Passing the Peace</a:t>
            </a:r>
          </a:p>
        </p:txBody>
      </p:sp>
    </p:spTree>
    <p:extLst>
      <p:ext uri="{BB962C8B-B14F-4D97-AF65-F5344CB8AC3E}">
        <p14:creationId xmlns:p14="http://schemas.microsoft.com/office/powerpoint/2010/main" val="1642355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E75948-A4F6-B838-7F6F-CAB0569FED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109" name="Rectangle 410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05B146A-AEAB-3659-33AC-B900B9BCFBC0}"/>
              </a:ext>
            </a:extLst>
          </p:cNvPr>
          <p:cNvSpPr txBox="1"/>
          <p:nvPr/>
        </p:nvSpPr>
        <p:spPr>
          <a:xfrm>
            <a:off x="990203" y="5355593"/>
            <a:ext cx="3569494" cy="744836"/>
          </a:xfrm>
          <a:prstGeom prst="rect">
            <a:avLst/>
          </a:prstGeom>
        </p:spPr>
        <p:txBody>
          <a:bodyPr vert="horz" lIns="91440" tIns="45720" rIns="91440" bIns="45720" rtlCol="0" anchor="ctr">
            <a:noAutofit/>
          </a:bodyPr>
          <a:lstStyle/>
          <a:p>
            <a:pPr eaLnBrk="1" hangingPunct="1">
              <a:lnSpc>
                <a:spcPct val="90000"/>
              </a:lnSpc>
              <a:spcAft>
                <a:spcPts val="600"/>
              </a:spcAft>
            </a:pPr>
            <a:r>
              <a:rPr lang="en-US" sz="5400" b="1" dirty="0">
                <a:solidFill>
                  <a:schemeClr val="tx1">
                    <a:lumMod val="85000"/>
                    <a:lumOff val="15000"/>
                  </a:schemeClr>
                </a:solidFill>
                <a:latin typeface="+mj-lt"/>
                <a:ea typeface="+mj-ea"/>
                <a:cs typeface="+mj-cs"/>
              </a:rPr>
              <a:t>PRAYER</a:t>
            </a:r>
          </a:p>
        </p:txBody>
      </p:sp>
      <p:cxnSp>
        <p:nvCxnSpPr>
          <p:cNvPr id="4111" name="Straight Connector 41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113" name="Straight Connector 41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099" name="AutoShape 6" descr="data:image/jpeg;base64,/9j/4AAQSkZJRgABAQAAAQABAAD/2wCEAAkGBhQSERUUEhQWFRMVFx4ZGRcYGRgaIBgYGx8ZHBgiHRsdHSYfHR8lGh0cIC8iJSgpLC0sHB4yNTAqNSYrLCkBCQoKDgwOGg8PGiwkHyQtKiopLS4wLDIwMjQsLC8vKiwsLCwsLCosLC0sLCwsLSwsLCwpNCwpLCwsLCwqLCksLP/AABEIAOcA2wMBIgACEQEDEQH/xAAcAAACAwEBAQEAAAAAAAAAAAAABQQGBwMCAQj/xAA+EAACAQIEBAQDBgQGAgIDAAABAhEDIQAEEjEFQVFhBhMicTKBkQcUI0JSobHB0fAzYnKC4fEkkhaiFReD/8QAGgEAAgMBAQAAAAAAAAAAAAAABAUAAwYCAf/EADERAAEDAwIDBwMFAQEBAAAAAAEAAgMEESESMQVBURMiYXGBofCRweEjMrHR8RRCJP/aAAwDAQACEQMRAD8A3HBgwYiiMGDBiKIwY5ZqtoRmidKkxtMCcRuF8WWugYeljupIkfSxHcYqMzGvEZOTsFLKdgx8nHx3AEkwMWFwAuVF6x5Rwbggjtj1jOOKZl6WarMhZB5hnSY6GSNiLned8B1lWKVocRcE2RdLSmoJaDYgXWj4jUuIo1VqQb8RACw6A7f33GKxwzxqQGFcSVEh1G+5AIG3SRinZfj9VMya6kB2BJO4M2II+n0GBn8Vis1zM336hGw8JlfrDsWGOhWw4MV3wRxJquXOttTIxE84gET9SPliXxnxNRy8gnVU/QpE/Pko9/3we2oYYhKTYeKXuppBKYgLkdE3wY55eoWRSRBIBIvaR3AP7Y6YvVBFkYMGDEXiMGDHitVCqWOygk/LHhNslQC64Z3idOkVDmCxgf19u+JM4zfiXEGrVix2YWE7AA2t0MfucTOK+IHenTUSCgBJtdhsRGw/vljPjjbLvuMC2nx6/wBpweFus0A5O/h82Vt4txpKA9V2PwqNz/Qd8SclXL01YiCygx0m+MsGdNR9Tkk2BJmSxH8l788aH4YqO1EM7TJgdlWwEfI4uouIOqZ3NIsLYH3J+i5q6EU8QN7nn+E3wYMGHaUowYMGIojBgwYiiMGOdfMKilnMKNzjnUzyhQR6g22m8/PbFUkzIwXPcAAug0nYKBxfiQCvTIOrYexi+KVl3enXFPV6DrZTN4sYB3lTPyOLVxNxUZWZQo+EkncHa4Fr7e+FXEeCsUmmwLL6k1xZh8I1i5U/CZFwcYCvrRPUHvAt2abW8vpdEtYQFKynFm86WuyqSxjeDEW67j2nE7iOZaoyLsCZI/ygH95jCvhLrVpvVUwaogx+VkBVh8mkfIYMrnCxBRWdggUcl6kltu0C++A3VU+l0RcbE3cPFXBrb3TlPENKmiK7EtpEwCSPfYz8sVXxDm0qVi9EzqAJBBW4heY5ADt3w44hwA5im1RZFRWIEH4gsgEdDio5yk4lWA1jYEFWHQx++H9ZUTvha17RoNiDnp1vv1TPh8MN9bCb7EKN958ppbUENriQhkkSb2mb8v4efugNRgPyxPab/wALYnU6LaQHKmRcRPvNxOOHDcqKdVqOrUztrViCPw1EEEWgqYHtBwq1ixI3+Z9E2Mmkr3ls1Upa1RiisoLRzA2ki457RO2I+TmpUVJ+N1EG+5AEk/wJOJeb4fqZjI0IAGPItMx0MD98NvAXD1qVjVYj8P4UuYmYJ5DnHMmemDKQGpe2O9/tzVcsrIonS8/vyWgqIAGPuItTilJaopM6ioy6gpMErMW63xS/tG8S1cnmMs1E30vqBnSQSkBh0sbi4xtZJWxt1dFk6emfPIIxgkEi/gFavEXiGnk6JqVDc2RebtBIHbueWK99mfiCrm0zD12l/MBA5KrKIC9BY2/iSTjL/FXH6ucqis50z6Aok6BtA63HzJxaPAXiFcoaishLVdAVAb6hMA9LN+2F3/aDKL/tynp4SY6RwteTB9xt9ytdxWvFGZqBtCsQrIJG4NzPLp0xYatdVUsxCqNySAB7k2xXvFOfpmgaiBqrUyIFMFt+psIi8zH1xbxNr3UzuzNjv0239kjoyBKLhVBaUM0QXA0gEGwMkFjGwBF/ljnXaEMXKib84vf3xKSpXZtXl00WppjWxYiJ3Cgi/vzGOTcJcKxqP+eWCIBqEiILE9haLCMYIOAPeI5eP8LUtkF8+C8ZLKdbsQST0JufbDDJ5x1UsrMqdQzAH2A5bibycdX4YrLDM5nnrI+kWjttjzS4OXOhaYJEQw3I7/p5dtuWPGTFzu4Tfw+yrfKx99Sd8M8RFY8wkqf1Eal/r872xY8vmVqKGRgynmMIeG+FYA8wiOgUDrzFvph/QoKihVACjYDG14U2saz/AOg45X/d6/nKztWYC79Pf2XTBgwYdIFGDBiv8S8Umk5UUtUEj4o2/wBp7YqllZE3U82CsjifKdLBle/GI/8AHH+tf54ptDPMjDSTA3B+HvI5W54sPFeNLmqACIwbUDyItINwcVrP5Y02VjtsY2M/0nGM4pURy1Pcde4+BaSgj0xdnIM3OFZFqU6q6tRCtbTqK+r9JM2NwIxFqZ2giBQipAMAgMIEzBEg3G2K5mM/UFA0lPoLBj1lDE+xt9MO+D59Xy6q41EekogENGxa4ABmbwJnfCiSAMaCCSOY6IeqpDE0vG17JRU46tJyy3p1TAgEDzRYASAIaN+oHWcTKPHjl6aovqOxJNhvPznEDj9cVabJGlCD3IjaCCIMiRE7Y7eG/CVTMORmmFKtTAsVBZ0MaXUEwFaIm5DBgRbDCnov+kCwzzH8ZwPP8pLqI5pzkPFtXy0pUqcuRAPxEtuTA7mb274jcU4E9Eq9SoHqVTLAj1C36gY3gf8AWLrwrgdLLiKa3O7G5Pz/AKYr3iIGrVezaaaxYHYXe8Dn77ThxWwPipf1TqdgNA2HoN8I/h8pEhsbDnt/KX5MnZTqgc1EC+2reZnaf2xE8RLVan+FBrU/xVVQSfROocz6gSu3PD/hnAHqANIpIwERclfywNlEH99sMvD/AIf8gs7XqNb2WevMnf8AbCyk4TUPka5zdLed/wCvFFzVUTbkG55fNkm4d4VNSkhBCoyhgSzOYInbbn++LRwvhSUE00wBPxHmx6n+nLEHw2NK1qAgLQrFFAtFNlSog3tAqaR2UYYZbNfh+ZUhBcmWEASYvMbRjV0tFDTZYM9Slc9TLN3XHHRUL7YchK5eoI1BmWesgED9j+2+M/r556+lXdn0rChjJA5iP77Ysnj/AIpSzGami5ddIBv6Sw/TJ6ReOW5wiy3DwYOpg49pHY2M+03worJgZHELacPj7ClZrGfEZF1HyOUcNpYwUE6gAZnaJm8TP/OJmWDUoqUWHmBgyORq2MzBME9+dsdeE5c1VYliNZmFA2EgQSCRIE749ZiiVksSezGIH+0Qb9RgAykP3yPn8+isvr7rvJWzwPUNfMA1kbMVFBZq9Zp8uYgU6caKct0AaJvAGLn4mpFqEAwNQn2Mj53IxVPszyNcFqh9GXYQFI+MiYK87Xvzn6XvNZUVF0naQT3ggx9RjQRxyT0bmuOXA/j0WRrezgq7MtYW2z5+qpPEacAhgfQNen9UCVHTbVY89JxMOXBQ6TIEETvEgwSTc2IxJ8TZH8QMNnXSfcEH+H8MScp4dBRSSQxJJ7A3j3n+JGMe/hUzp308OdOc9OXr+UQZ2CNrybXSGjlXEwA1M3UWHp5gHtv3HPFk4DlKZUVVJLHncdoI/riJmvD7r/hw46GAQf4YWPxV8qlbUjLqWFlbeZ3PsZ+WDKCCSiqr1MeLHP36Z29V5ITUstG7PzdWfhfGEr69BHocrvMgbH2OJ+Mj4HxtsvVDKJBaGW112j3/AJjF94N4mWqsvIZnICxELYC+xjmZ640tHxBsw0vw5D1vDnwnU3LU/wAGDBholSMZ7x928xt9Wo9I63Bxes/W002YbgYz7O1Jcly3qPxEEza1/bCTjMmmGybcLb3y5ccvmjTbUykA/Fp9S32brt/2cNKuYWAdweYuB0M9JxyXNU0HxST0kknsN8RKaVGqMqjyUKhjsxJJI2+Fdj1+WMG4B5uRa3zz/lOHd43IsofE8kKYElVVmteApNzfa4k3xFo8Xo+tUctriRTSrUgTB+BGC77/AEBw3q8LQ0gSutgVaXJewIJibC3QYcZKv5baqcDlYCCOlsFRTxAgS3Ivm3wrioc58RYl/AMxkKbs1aupqU91qU6lMUjcAnzFBnoT398OPEVbzKSZ7IutV8tLRTYMK1EgGrTkGJKhWWdmVceafGIzbmkmt6tEM9OfhNJtM99S1By/IO+EvGnV6q1hTWhVR9XmUpV2sBpdhGpbCVI5DG1bU0tLF3Ntxa+fXr6pHHSSSOxjzP2V2Tj1E0Erh/wqgBUwb6hIt7YW+LONKuSqNTdfxCtIPIATzWFPUxghQoJMm1sU2hXC01oq34amUQyApM/COQuRG19sS8jRSoWFRVZQQYcAgxcSDYwRgB/HrO/Z3fof6Rp4ZpbqJz7Kz5PjDtoWhQrNl0AC1Pwh5kWEa6gYJb4tJ1TIsJLrLvUMF1VLXWdRn3sNu3PtflkuK03UHUoOxEixG4/vliFx7xIKJWlSXzs1UWadFSBI21Odkpg7sflJxoY5GSN1NN0oe1wOkhLeKeIUyoz+YK/4ZpoBb8SroUqBe59aDrbtiJwrg2YzmWpU8xqy+WVFHl+k1axAHqqGCtNZuEAk2kj4cduDeFRlXGYzJ+8ZyvVBLX0U2cDV5SE+kBFjV8RCibWxbqTyJiOm+3ece6b4dtlddoWZbvjPksq479mNam00Iqpv+UPJ3sRHzF+2E2e8G5ilTAFN0qVWFNSCLs5gTJiwkzyAJ5Y3HFMoeLctXzJqmqvk0GanRQAs1WtEVKiooLEKsopAg6nPMYCfQRXuCR4Jq3jFS5mkgHxtn2VCbKPR/DllZbFSOnI7GOe+IzZsqhappAUSQJkfKL3xpXHqr5lRo4a9YG2qo9OgQLbAt5kX2IF+WKRxHI5VHf7y9dVQyKAy1cAsACs1TqUifyzcRsThXNw8xm97j3/JR7OLMLLuFnfPVT/B3HM4ul2JWgbU6DQS5MwSd0HOBjROG8TLIXq6VHL+eKRwak1SKpb4xZV0kIu8SRvG+JtHOpVZ1RxpB0ioZiV+LSTAYzIgGMJ2cVnhlxlreXIcs9bf4kcpMzi5wF1asxxWg0BjqAM7EgHv9cS8xn6aUzUd1WmLliQB0397YrHDeDtUP+JK9YA5/pHP5495r7P9dRKn37Oh6YISHowsyLL5OnYx7Y0XCqqoqtUr2tAOxAtf67gIZwAwSrFw/NmourS6qT6dYCkjl6Zkf7oPUDFW8bceptTqZchhVDLEixupmZsNJO+Omc4PnaUleIVTS9IBahRqMmwJaFXUOZYRHMHfCbxhwHNSMy70q1IIFY06bIwF4cjW4YXvEQLxE4Nre0MJDPXyRlAI+3aXny8+Sq9KrtaCCfr/AHefbDzgeckdCP5C3ttiv1aqoNTGATAgTLXIAi5sDji2eqKpDDyh0Al2k2A5c4i5vjKsBDg5q1szBI0tW28Jz/nUw3PmOn9jE3FY8FUHVAao0uVup3A5T3xZ8bGml7WMOWHqGBkhaNlD4x/gv7fzGM/Wuxr6KYNh6mOyk8h1bt9emNA4upNF46Yz/wC/LSJWdhtNxcz8ycIuPAlgsLpnwy5a6yn5TLAAMfU5F2O//A7DHzLH8SpO+ofQAAfvOIdTi2hAABMACeuIKcRgq2obkEnobj94OMeIXuuTzTYQudclWMgRcW6dscMkfSJHq0ie4ix9/wCeI/Cs01Wt5Q9RIMmwiL/8fMYnV+HOgXUukoYB3BXYie4j548NLK2PWWnT15Id1mHQ45UrhGSVMxlnUepqdZGMk/mpsvtZdu+I3ip6JaabTUJ9Wm49yeuJCcTGXRarmKS1iGMEwGpt0kyXCD3PfCbj9byqNNXC/enJqVNJsisSQkdgQJj8pPPGwce04azSAMDf7eZ+6Cpmk1fPPzPl/S5Hh9rksCOXOeuwj3wtzNJkIVAVY8uWkc+x6bY7ZbPeg62gfpBjp8+Yx3yWkVi7bwO8CTH0xmBqZcnKed5t75UnheWKgkBTJuGsQe+999+2HXA6GmtrRFDkaXIAkoDa+8AmcJ8yw1mCQ8qQRzBEex22xKoZ80jrNit7fptYiZve3t0xKSYx1DJCSMi9t/ygKhpewnqFY+IotXM0aRg+VNcgz0amnbdmP+0YReKvHZo1RRoLqKkGo0iw5qJtJHPl/BPmPFub01M7TpKmWrslOgzg+YU0sQ2gGFXUXYE3Mi0RhFkcjLktLao95vJJO+/zxsq+uMPdbv8ANkLQULZG9pLsMAePO/krtnOFZvOoTna65PLGZo0GBZ0Nh5lc2v0QRe5M2lcJzORyFPyqDAifyKpJiwkooBiDc974rOfo1KrK1QlhEDaABAChRa9th37ib4X4A7VZqKFRTdeVpIBJ+In+E/OgcUkmkDIW5PX8Kf8ADFHGXSP9ArxV4gBR8wAxpkAiCelsVCvmalSoC91kwBMKRzJn1RcTi2cXzNJKc1qi0l31MyqLf6v7vhLQ40jr/wCLlcxXBA9ZUUlg3BBrFJE76VMY94nQ1NXI1rSA0Dn1zfGUpYWgXSJ+B0qmYqagVkU7oSokA2YCAQf0sMN0rVFhBRUrJAIMAAG3p0mLX6W3GEtLOZ1PM87LU8oogipU11wxJM+qkAFE8207ix5NctQzzr5qZmgEChl8ugArDf42diQeq7Xxn28LlLg2pJG1gAXHG+2B6lEXxj8JmnGFy6FqhCILm46flvfEjinimjQsW1NMFVgkbb/XGYZlNVRndtQUyFiFp6pJAg3vMYMgp1At9Nu5kdeXbDeglkpYjEHahyJ5BMxwxju+8+i2LLZgOiuNmUMJjYiRtiCc6pmlQAcj0mLpT/1Hb/YL+wvhDxnwzEVDmc2uX0BalOnWdQoH51ABMR8SiBAkbQe68Kr5UfhZo/dVQBVNKi3laYv6FQskXN5HeZGlDjbKRFovj0VZ8U+EBlE+8L66hDam+FUO6immyLuIkmwk47+EeAqyZbMvcinqjrVMgGNoCkmOsdMPPEjZlqD0nGWqrUQgQ9SkxJBjSpSoBFrkwe2FnBsxUFKmgpOBTXy2cMtUQv6Qu5n/AC2E7mBjK8XeKeUOhI1dOmOnuPFOYZ5JKbQTz36hWvhXxsev8v8Av9sNcKeDMhJ0EGP+N+eG2H3DBamak9R+9eXQEEHYiDiuce8LnM1Karpp0UBJIAkk9B8tz33xZcGDJYmyt0u2XMUz4Xambqj+JvBKJQ10Z1UxLySS6i8+4jYQIntjNf8A8x6lWhqqVtQKeWpcSDI7ETGN5zWdVLbsdl/r0GKfVSnRWoKKig5MllpKyi+0KYG8AEg9sZniclPTyAR5d0Gw8Tg/TdOKXiUrYy1+ehKYVeJ+W6VfK0PUUGHADAGCykjmpuR0kicWShWDqGFwf7P74ofFc4DSBzAIK2HxAMzRpiLAloEE2PXfEPg/E2V9OaOpwdQpLUZEEncAR5h2BJsGmAJxVw7iIZI8vJ0OJOc2PO1uXX0SuWx35K38V4bTpK1ULqSUNRGY6dKuG1BSCAy78pAiRAirfaBk6VOqrLq8ypLuS0iLAW5dvY4bcS8JrXylQZGvVoGojroLM9NyQVKulTVpFzdNJEzeAMVDNcQbO0zmyAqq1PLlT8SulPVUB7a3YcthYc3Va1n/ADnQBbFreebI7hjv1wb9b/b3SqlWJbYgLe/X+EYZ5WuzPABLMQAoG+9vqcLBqavQoIrF8w4VTBIVQfW3cKJMTy5Ys9Sg2QqijQ05jiNYEUkvoo05INWoeQ7e4E74TRUD57OIs3qntVWxRXbu7p891w40j5OpSWoorValkpUm9TtaxG6ifz7WOHfDvDGZ8rXmqlCm0EssMwC3samtRtuQLXMnCXiHhfL5OrlvP87M57MuzvWUVWdlpgFlQIwCBtSU5NgpMwBaZxni1WiyscrlqTU6exUVqiD8i+ZIVSZJIGoQd7zhm+hpIGl0jcXx/SQOrJpSLHwUHxVm8vl1p0j9wVi2vTQpsG0iywEmJB5wB35MeFkMrFKeuDGkOJUwPSS0AEbEgkXPfCDMtqNWsqqXa9oD1DYaieQ5KD0nCo8Zz2padIplUVBYRUaBMFmNgxJMRHPCurvUP7RuPM/0L/z5ppHE5kQjbk/PFX/KGmyh6oKsbXVgEF5AYW5QTN4v0x6zCUyNNP1zclTIEdWuB7CTileG2zDVRpzVQs0ksyg23eFNgSSLkdMW7idBCJ0qz7DYTHWI5/vhXL+mdJIPzxsunRFjwHH06fPNQ+EZajSzf3iopciwaSxB9IkaptA5RjRsrmVqKHQhlOxGMtGVJYaSxvcST7f0+eLp4Vy1WmrF/TS3hrGbX7CMPOEVcmrsiCR16efgg+JU7NPaA56fOad5zPU6QmowUcp5+w3PyxQ+N8SUF2yTNQLXeY8txzmkfhPVl0k85wv8TcaFauz0zpSIklrxzP6QZ5chhWiF3BqtNORpBESYmSJ26A77nErOJSOJaywaOe5KupeGNY0Pfe+9lN4cq5mp+MhptpGhNVnImHDdgYCm4ub8u3EeHBCBMEibkn59T7DE9cijrTQ3DP5jD9SrIA/9il+2PTZBaJCinKH84Gp0A/Ud2Xvv1nfCllSTkIntLOtc26JfS1uRoAM2FxztYC8x/HbF44BwNqK66h1VCuw5e14mIG2Kq1KmTIKno0EfvGLBwfiNU1UR6g0wbMJLdAGt789jh1QTxl41b8kFW63Ms3A59VDqcGZVL1AAXcuyzuzX+g6dvrI4ey+qLDXHtAAjE/xK8BTyGo/SMV/h1Ngb7aQT3YyT+1sZziNMG1bomknbJ3JOSfdcRkyw6nYVq4UBLHmf+f7+WGOInC6RFMTub/0/bEvG+pI+yhazwSWU3eUYDgwYJVaU1+GqisxaeZLR/HFe4txRNAISQvquwVQb77zHKAb4n+Ns8VVVB2BZhMdlnnG/0xS6gesIdbW0i4m+5B6ATB6jGG4nBCKjTGLAfuzuT6q3tXWspeeJdPxQoq1LIg/ID784ufaBiBnq6vSAaNaMAbSVOzHbY/vth59z1VFiNcFRtOojaTzgER3OI/C+AipmoqiQoYkEfEAoBnodZ59Riikhc97WkEXOP68revMrmVrr5Cl+BONE1xT5MrahNpWNJv2tA69BircMzqrQqUE0y3G9BQ7ik9v3CsJ98XPwhwKkdNRt1JhbQSRE39zb+mF/HuFUKOYaitJAKrCukKIVxq1EWsZBPzxrKWEsi7N1rXPj8yrYiYzfmlFbxbSy+YzueK0yKMZPJIJ9TJLVSIG0sCW6Wm4mNmGr5JRUbMOeL5+GKg0tFKmPUNepGKqomwIBgi4WcOsxw7K08rTqeRTLKZpLpECo0GR3JAM9sWTJ+BMs9Kc1SStWqKPMdtzcNpkGdIMW2sMG2JNgpqFrlUXgdc1cwfuGZrvWt984jUFNqegAkKiOpNzIUDTsD6hceOL5SuzNSNb70tVzrNRQjGmrbB1sNUaQIAHyw24wlPJ+ZToqEpq1qaiB6Q0E87bcyZxH4RmmBfVc6hPLkLD2M4zvFKl99IAsM+vL6fVM46MuZrb8+fRdMrmEYGlTpFWFjTICww5agTq5H0zYjCzMcGMs1UOSTJBgqLWAgyY7j6Yb8JzVOKtlcPVareGDIbKbbQVI7EdxjpUqk6tnEiAxuFgReJPOJvbC9jy3dNInPavnh/hxWkzj0yQE2O1zI6MTHsBhrlUR3/HBCEQSCRoO4+W9jO4xE8PZhFqqtXSaTj0wx0hh2Jtvc+04uicCoAk+WpneZMz2JOCKXh7539q0twcg/fwPJB1lT2byH3zsR/d104bw8UUCAzBJkgA3POBfpOInihqn3dloqzO5Cys+kHc2vtb54aqsCBYDH3GrdEOz7NuBayQtlIkEhzm6zeh4HqgF6pVFUEnV+5tMxvfCvLUrk30gkk7lpkIFE3NzjWnQEQQCOhxROMofvDlRp9UCCOkbcud++MvxShbTRhzD4Z+W9loKOvknc5r184a5ZdexkWtttH8fmMNjuDfmP4f0xGyOQqeUGRZUG1rne4HP1fthuvAiqAqx1xdTEFo5dL++BqShnc24b4+nh1VE8zNW/glTjQzFQSI1FR7309+3P33WZjPKWBSI+IGCIIgg3ESI/rzw14rw6sDIBiDMXsLi42vhVXytUQWQgvcj1XA5j/NtfBIgczcEKyJzXZuPqrXxOm1WnTZRM3gX3GO+S4QqLDQWPPp7Y5+GnP3dFIIZfSZn5R2jly25YaYdx0ML5jVOy5wHkMJPJI5l4hsCUYMGDDNCowYMGIokGd8OGvVZ6pAWQABf0rtvYXvzwwyvA6NPZAT1a5xPx4r1lRSzkKqgksTAAG5J5DAjaKBri/TcnNzn/PRRUOhWKsxBgh3BF9tbEG9z7297YernBoeqaYNcU9IYD4wYn6ESfYwcIMygXOVVI2fbb4hrtyNmPKfecNsqywQYkHrPz/rPWJ6JmSuglIHVPJ2NkYD4XUXIKFFmMR13xXeKEVOID1mBS8uZO5IJ/b+GL9kcwlKjUf8ATc9+QA9zt3OKXk8sTnmLgByYPIa3lj9CQMOo7Oa1zeaWOJDnX5LjQpofIXzCVSuEF9gAb/32xoaLT0/4piP14qXFODjLMwF1laqzO4s399xi5cO0tSBAEEdP75Ys05VZcqbxXw195zIWk0oIZmJkLsRPW+w5x7nB4h8JLSoppYsC0PPMH25GIPbFhyY8nNFPy1NvlLD9tQw1z2TFWmyNswi3LofrgGaibMxx/wDR28CNkeytfG5rb90e91klCoZiCHUmFj4lZiLRy2EciB2w8r+Bs0h1IyMbzBAJHzEb998S+B+EXXN6nEJSMzFmaQRE8pAPaAMXvC6i4aJWF0wIz/vuj6viJicGwkHGft88Vkv/AMQzrNam4k3krB95PLlGNH8O0KyUAmYgupIBDapXlf8Ab5YZ4MN6aiZTu1NJSyq4g+paGvA9P9RgwYMHJejCRPDoes1SrBGowliCORP9MO8GKpIWS21i9sqxkro76Ta6+BYsNsfcGDFqrRgjBgxFEYMGDEURgwYMRRGDBgxFEYg8Z4WMzReizuqVFZW0QCQwINyDG/KML/EHGUpsqO5VSpJKm5NwBPIWO2KRwfxvUTMAebqosGBWPMfVpJBWCTYiIg79sFso3vjLwugFKNZmzBpV2HnU0FJytg70wHR+sPSYEiYBDCbXcpVDJqXcQGJ+YH0vsLCY64SZniKmlQ1lhVpeohxLMSVLkvG+nU0EAcgBAw2oZoK8flImOck7AcpPLc+2MnxCB0UveFr5TmB2uMeClUDqABlisETF+nytzOI/DslpzVL82pqjlv8ANcx39+2JCUI7CbRG3MX2A5nmbYYU7FXWNU37iI3PIg2x5STGI52VM7A7ZcPFrAPQnYsVJ7MI/jj54VzhXVlzGqmeZ3X8p9v6Y8+JQapo6ATpqAnsBJxDzjGlmKFYblvLburAkfSP3w6Lw4gtKXWtgpt4kpmFdVup3kbiCvfcH6nDnL1w6qymQwkYiZ6qHotAYyLW58v3xH8P5j0FDbSbTzBv+x/iMeteNWDuui0lnkm+OeYzCopZ2CqokkmAMeK+dVNzPYXxn3E/FwrGtWkmjSc0cvTUEmtX0/Eoj1EE25AAnnOOJqlsYNsnouoYDIc4CsOZ8bqQpy1J6wZggJmmC55DWuoxzMQIN7Yj1vFThmmvlESmYqG7BH/SG1jUwG9hytig57joy4ojPUMwiommnTBChibOzMramLcxaJI54ScQ8XVKLJVyeT+6U0j1FWOsdGB9MSZtfvgPtpX7G3z3RvYxsxa/z2+i1rh/jBqmpzVyqUQRpZ3KuespJ0g2iTMcsMsj4uouwRmCsxhTDaWPZyoEnkCZPKcY3mftaLkMcpSFQjTUaZFRY2ZSt73Eknfrj1V8ZFWRsvVYUGs2XDiFO/omYBG6sIHaRjszSsIvsoymZLgYK37BjJ/Cv2phajLmnYUFXQhZJcVARZ9Ai4a0DlfbGi8B4v8AeaPnxpRmbQDY6FOkFr2JIJ7AgcsGxytkGEFNTviPeTPBihcC+1TLkVVzLFDSdvxNJ0tTLnyjYSDoK8sN+EePqGbr+VlVqVYEtU0FUVestczcCBcg++OhKw7FePp5GEghWbBgwYsVCMGDBiKIwYMGIovhMYq/ibxT5L00KMEZiHNtgJA7EzPWxGLDns6tJdTbbTExvvF4tjLfH3iFaoNxHIXg9IO1rmZwdRQ9o/vDC6AX3jbUqtdCsBKjaSP1qASq8oMgrIvBwwz9A0PKrUNDskEhVELIiAAOkWn2wkyfBaLZVKrVAzg/AxlhGxDSSDz/AOsIq2ezYqMlJ00lwiuwJaWGxFwYG7ERGGzwGi4uQMWtf55rsK4ZXPnN5gGpcqdTjpYgAjlvt747ZGoSXpsxL0WZSJN+RiNpF9VzO5kwDwHw5xRVqixWqEl53JmBJ/e1sTfEvD/u+cV09KZgeoxP4qQBzsSlx/pNxJxj+L/ruL27NwPL/UfRvDXFnX5/Ck8LzXmLt6RGmDaNgTGw6KLSOdzhspPL++vywlylLQ4sSpA0bXJAEkCwPQ7BRYXEt1fUDBm0cr9COnOMIALXKvlAvjZewogwLCw/b+cm97Y5mi0xZgBI139e4ty6xyx6GYUKATtPvYEm3ynvbHrzQ0wTN7dIif4gYuA2cN1Qb7EIhju3zuek9pPK1px9NADcwLnl6VWNVyOZt9ceKhOqQwW83WbKbxcc4GIudytQpBqLJ0idHPWD+racei3P57r0Dx+fRLPFucWnS0ljL1Vp/EbM5UG/ZW/fCXiFKqlatXoKmiiPQzydLsiBlRR8VRjCybLPOSMduMUlbNeXUcEvSruOUamX1ET2Ef8AeOOTp1mGTFZ1VKhav5a7lh6gXPTU6+kdB0OKiQ1pd6osDAHzx/hfPE/2Y1qirnBXatmkUMyVI0tpvpSI0xyG2K9W8UZjiaigqIiCzMV262G5t2xqFXiARCS3wgmPbFD8IV0pgObM7eYxA3LGT7D/AIx4+ta5l2joN13SxOOonlnZJc59jWYCaqVRHO+kgqY5XuJ94xTcq/kVGWqhBujAj1Kedjzx+ksp4kphL7zjHftTVWzVOtREGoCpA3YgiLczePkMHMna6zC7UXelkIxjw4u02skT09bN6rgIzTO4MT3B9J+eH/CPEmbqURkhU05dTpdgoWEYklS59zbc4g5amBTJNIV6zKVemtQEBdQPrC+qZAsv15YiPxFK2latFqRWw0N6U/8A5MJHcgz744BcAQ37JrdrnDF+YNj8wnGfWmqvTpxUcuXKuAqnkhE3qKqiwkTJMHGveAeD+RkqZa9WqBUqMdyzCQD2VYUDYRaMVf7P/DmXzWXc19NcK2hVM+kWMjZhqkWO0HqcaHkMktGmtNJ0IIUEkwOQk3sLfLBtFE4d93NLOJTsP6TdwcnqpGDBgwySVGDBgxFEYMGDEUSLxQ8BNSk076jyHIT84xQOPrT0LoRi0fiFjZp3A5CBt159calxQr5NTV8Ohpm9oOMTyPAlzLGnmczVSipMAtMrusxuSOu23KSWyubTR5vfl8+clYCLZSmjnagd0padK/DqNwOdgRG+x7E8sd/CvGD5gWqrAyC02gnckTOmOe1sWfO8CyFCkUyiMWMTUY/IC+4Jn2xn3HqR16laGXYiQVi8TM737Ta1sBv4xPrIuLHH1RUED5Te2FuGU4pRy6+ZWcKgHpgElj0VRJYxe0/LCbxL9oOUzGXdQKyFYdGekQGKySIJ1AQCCSBvNxitVuDsmQy1eoxNaqpIXktM+oBRyEeo9z8sc+E59Fea1EVUIhlPQ9OQM4WOnJ/TA816+CRhErMi/wB054Jx0ZiV1q3oEEmGD+sODPwqV0yTB3/UBh1leIEXIiNRYAzBhi46WUKoO18UHi/hnIemrljUDagTTaPRF+kEHbH3gniU+d5JdoLaFZvVBIgST8S+oL6oKki5BjAMkFv2ouOoD8OG/PotJzFcTLwGHpBHWRqE9AbX/ScekzKlTc7XMR6WJfqfygk+64XIXldQ8wg+rT6dWosbA84JPSMeGzQ0EMrqSCLCd08ubcpAjex98Cjc2RHZ4smnn6nSDEuhiD+cmpB5fCL/ACxyNGooDawy00DTf1aahtHVgYnqO+ONLNL5heSNNRCQbwAhRh8jM4h1eKoKLozkMKURDSTTqSYtcMCB8ji1tr/Vc9m7l4flVTxHUKV8xru1DL09LCblZSos8wysRf8AMFPLEfjHiqrlsygzCBgaCGmqETSU/ln8xkXPWw2x18RcPNSvnjTf8RKetReKlJyxqC+/IrGxXvj54fzBrZvzqqWq0wKWrfTTOmSOWosY9vrY/QWHWLj5/q6aDq7pz+PgTjK8NzOfpEErlKLiCR+JUcHkbhUtvub4gVvA1fL16VKnXHlVBp1lbgrsCsxcc9rbY0GjwhKQLUQEbnHwse4/mL4W8Q41TNIsx0NlqimoDulwLxyKtIjcYGHcGkAW8lGyuL9TT4JJn/CGYp05SqKpW5WNJaN4vB/bFO4Nw9+JZsUpaklINrY2b1GCL/CTEdoPtjTqPFlzbeXl3DU9PrqLyB2UT+Y/tiQ/hemomiopVADDqNz/AJ/1d5v3xbBZjrlq8kne5ul7t1V8v4Fp/ezlTk6nkAH/AMjUQAIs2qZJLRbaBYYR8a4UMnWKOTmMuOsMwEekK1j7XFpmcOD9obIz06ko9MlGEk3FiBB/lF8VDjviM1VZpht5AgqeRF+vP+mDZCxwAaFbC2Zt3O2t/Ca8Fzj5cvWp1PIooyqWo6iapY+hRSqPoJIteAt5xsXh/wAVZfNgijUl0+NCNLKQYNtjBtIJHfH53z+Xhn8xaFImirqoYvIOn/DILFajQSZIG841b7IKlLRUgOhVQUWoxP4TR5jJYAq1VDMTBAExEuIKYQsNzn5yKT1c3bHVay0rBhbwnxDQzJbyHDhQDI2Iadjz2IPTDLHoIOyCIIwUYMGDHq8RgwYMRRR+IZTzaTpJGpSJHKcZYOBA5V6x1ebQYrUT9Kix7wCCca3imeKOEZihUfNZMeYKgivl99YiNSD9WmxHPffcaoYXNuEZSOGsA+/8eqzbiPEpCnVYCNJvba/UbYrGdeQ15MNf6x8/riZm6+pj6CACRAtHy5EdDy9sfMlwipmamikjMTAIVWMDaSBsO8xhLGDfK2sjWNZiwFlYuKeIzmVoqJ0Kiqt7QFgz74l0aq6YG2wntbc++Eec8KZjI+W2Zp6abWVxfTJsHI2YCTF+QnpJz4VDC1A620spsZ7bWsO1scyNcxxJVUAhliDWn6bePuvfH8xFKEIGk3jlsMIuEZY1awEkQHckXPoUtz/0j6DHrN50MkTJO++8yT9cOPB3CKtajmXoIWKgIzbQk6nVerGFsNhPMibYw53JDzBkTDe2+FaMrx8MosAx1CP0saYTc9GA/wDYYY8M4lJpqRp9SiTeSKVr8vUD8xiqDjA0qKiqxvygj0oAe4sOv74m/fKMF1dhLGACd9dfTIMiRoH/ALHrgUt5oQtBwrDkOIhlUEXKg9Z00tY9zq1/Q4k0swpamQRGqkPlUQlfqxJjFfWgEIIqNIqLA0ibuVIm0wC3b1RfHIVKqKSCpRaYZdwYpaHTqCQWi24JxBYLh0fRQuK0zWzlNA/litTdAxE3CldLQRbVTY2IIMHqMKeFZ2p5ikKGNBUoTMAVFk1CTExAER09zht4uyzeWamghqdRqq6Wgj16G0kCzeYZHXVeMQEylXztK6XbOeXmKFTZXKK3m64PpaCAwFpM7YuA1R2+b/0vA7Q8G60PhlKvUQF66qTypop/dp/s4rHiLwrmK1ZnyzmuAFDioVQM1NgyqCgUON5n4SYvcDhwHj1QhQpKmpIIP5SLPf8Aywf264u2S4qlMBFWFWAP6nvzOKoXhn7sLieJzTdub7WVK8GZLMUaYNV/Ko1mNTUqqygkxpZhBQzzIicXutl6irIqj3ZbfsRiBw/PCmlRTGkVWAB5qbsP3wj4hxw0iaY/wnGqnz03uJ7E2/4x45zXG/MqCJzjYbBJ28LU8zxCqcyNJrMpWGIUyNMzF/UNpta17oOK+GkpVXig80HBamxOisgIJhhcEgXE4t/GKx8qg4JDS69JnSZ7QRh1wHJp66laIFPUTvcDe/b+WC4ZiACNx9Mf4lNUXMnLQsyyfh7MV8vWqUKVNMu7eYAV1FVvpAJmAPnhv4R47mcmtUU6ZeqUCjzFJKhb/hkHSVuToMSQJa2LFwPNVGypWiupNOktIC9YBm4AI29scvD6VMtm085CoI5wZUgjkTEbXjBZrpHG2r8IYuda9sL1kqvDssj5nLt5hrTZispN3CJpGmTJPawgY8+F/tTCZgpmGIy7HSrEs2ggHTAgsZiIHbviiZ3w1m6mYd6FB2o1qrMjBfSykkyCTZQDvIFt8c+FZYUtVWt8QYoqm8EWY/Ww+eKnPMZ1g+Q+yewNimZpIJJ68vELbsv4rrZm+XppTQfmrSSf9ikR9Tjg3F83TfVVq0npEi1FIKDYnSzMzjnYzvbFW4MYp6nJJK/AHKAAfqIuTG4/jhw9Sn5IP3ZHqOdNNNIBY7k6rlVWZJ5W5kYFFZK45cvJKWNhw3Hzqr7lK2pQZUyAZXYg8+0474r3hLgRy6Elw+rexEEcgSTIGLDjQMdqaCkbwA4gIwYMGO1wlef8MZas+upSUud3BKsY2kqQTHfoMSuH8MpUE0UkVF6Ab9ydye5viVgxyGtBvZdmRxGkk2XOvQV1KuoZSIKsAQR3BscIM59nuRqTFEU2POmWTexsp0m1rg4seDEcxrtwvWSPjN2EjyVFy/2PZJX1MariZ0lgo+ekA/uMXPJ5KnRQU6SKiLYKoAA+Qx3wY8axrP2heyTyS/vcSqX4r+z1awaplgqVjcobJUMg3sdJtuLEzIvOM6z/AAoUfw6uuhWBJIMsDAUArPxAgtcE33xvOIPF+CUc1T0V0DryndT1Vt1PcYGmpGvy3BRMFa+PDshY2lGuGYKVdlqflO76lNlJ5shtb4zvbHheJVaaaXRgGCqCQSArBlN/9JRuvpPTFq4r9n2YoMXyjeeCohWIVwyFXpmbKwlFBPpME7ycVfMcXeixp1EemwAK03BBIpljpEiCTQqMlpug7EqpIJGYcE2jnY/YqPmvE7VtSsyzUUox5L5gVW72rIpno4PXEPJZyulPQqs65crWVREozMQ4W91MMpF9xvGG+X4jSrqynQWEAm0ML0J+hoOf9WFlKtoBrUwQ6KdS7akb0kb7pVGknqRa+PBjFl0ACp1PLFXWul6GZ11EMQUYN61bvaeWxHLDLIZpvMF7sRP1m/74hV1qq9EVNSZSu4qCrTcFUquhFj+lyVOlokza+JnDKwRqrVQNWXkOqn4m/LH+V5BA5TfY4EnYb3Hz583RMErdBa7JzZdMxmT5tQyYLtAnrbEjOZUGkpI+ErH+5iD9Zwm4bVLwWuzGTPUk8498feP8dIVKGUh65IZ7ginHwydp1XiTt8scsjMjrLuZ4haHFffEOa83Npl1dooJBCkr+K5EiQfyqB8z9OnEOD1mpOiZhBl6gAPrYOrTYPTNmEiDBuD8jWE4FXoveqhrH1adZDsCJJGoANzBvOLB4Q4qc3mFoVYVVBNRtiqryO0Xj6YYhmmzbfOqSvp45/1WSC/MH7dV04J4gNJ1y4E1EBnkuuAqKJgBSw1STe1r44ce8QVqrUkejUpUwxklWBMQHVTElnII7g+2FeW8RV6TZh6GWStSq1D+Iy6iVB0AHT+Uki0b7bYlZXxw7oyaamoDUoYXBS6FWF5Hw99PvjgxkHU0e6uu0Yf781ZqfFNICVkdVfSamqVVKYstMAi3ImP5Ygcf4Cc3XSvl6bMqJNWFjW6zoIWQegJi8DfBnfGq1luCKTL6laPSY1WjoYaIBld8Tx4gZU1IoFfSC1PVc6lB10+TC/qp9rd6e8FcHA5CQZGu0rEGTbufn3/hhtw7xGBVLn1Ko0LPJQZkf6iJ67YQcQ4oNBql1U1JAk6ZLGGaJkQAwPfEbg9A1ah0zp5GGE8hBI6wPrjgQmxRpc1ws7OFt/hrjC1lMb73/cfL+eHeK94P4KaFOW3b+GLDjR07XNjAcsrUae0OjZGDBgxeqEYMGDEURgwYMRRGDBgxFEYMGDEURjjmcmlQaaiK69GUMPocdsGIoqVxL7J8o8tR1ZdiTZDKXGlvQ1rrvBHI8hiscR+zPOIWZPKr/mEHSWYrpq6kYRpqLGoBvihhe2NcwYofTsdmyJZUyM8fNfnem2ayiNla9CouXeQVqK3pnmGCtKg7kBhsQBNmI4KHy9fzai+eYqUa6NqDaFA0Mw/M2mYO9mAscXTxbxzN5jVTyVMsglTFi82MmLL25/tiof8AxSwFUKHb4vLkaSeciJYdTOFkrLO7v8fPyrhW8i36Kbwzh9B6SBg9R1A1MzMNbEXnSRpRSQIFza+KNm8ichxCpSJshIteUYBh/wDU4uvh7wNn1cKhTRSYrLMbmQQSpuLRIg7CMevHH2TZo1PvNGp57tBqggghgAJQCZW2247zbqGF/e6IySeJ2g3v1Ck0PtBHlqjJSqabKzoCVEdOWKF4mJbN+n0tUA1idIIJi8EWI5Dt1w+4H4JzXnU9dFyQw1DSQIHdgAJHXGv5XwjRbzXzNOnVqVyC+pQVVVEIigiwUc7Ekk+1kLJHk3VdUIITqhOT7LKcjmtIUChT0gW8oqTadJglHO4a2q4GGFOllqrwYLCPw2N5UCwFUAnfb2xfv/1/llEUtVMcgCCB9RJ+uIeZ+z8tYVpXoyTA7erFLqB/JDsrpB+6x9vwkFHw7RUW1rI5tuABEq4KC5O3bHTKeEco7kZlDVUkaSDoKjuEiZ7e0b49ZnwNm6EvlyWIk6EqGOsBHhZJ5be3OHwzjgev91q02oV9Nlqny/MJ2g2BJvYgk98C9jPC64F1c19PLuLH5zVk4j9mmSrU0bKolCol0qIoIIPxBx+cb7mQdiNsTeAeDlokFwpK7RJHPr/C/vjxl+E5qiddKCzH1IzyGHKREBu4I7zys9NiQCRBi43jDqJoks9zbFCyPdGNDXXBXrBgwYKQiMGDBiKIwYMGIojBgwYiiMGDBiKIwYMGIojBgwYiiMGDBiKKJS4XTWdKxO8Ej+BwJwmkNqa9b3/c4+YMeWC9upS0wJIABNz3OPWDBj1eIwYMGIojBgwYiiMQ+J8JpZhNFVAw5dVO0qdwe4wYMTdRfOG5N6S6GqGoo+Fm+IDoSB6vffE3BgxFEYMGDEUX/9k=">
            <a:extLst>
              <a:ext uri="{FF2B5EF4-FFF2-40B4-BE49-F238E27FC236}">
                <a16:creationId xmlns:a16="http://schemas.microsoft.com/office/drawing/2014/main" id="{098B439E-4216-6815-3957-73DD0CA77358}"/>
              </a:ext>
            </a:extLst>
          </p:cNvPr>
          <p:cNvSpPr>
            <a:spLocks noChangeAspect="1" noChangeArrowheads="1"/>
          </p:cNvSpPr>
          <p:nvPr/>
        </p:nvSpPr>
        <p:spPr bwMode="auto">
          <a:xfrm>
            <a:off x="155575" y="-1050925"/>
            <a:ext cx="208597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00" name="AutoShape 8" descr="data:image/jpeg;base64,/9j/4AAQSkZJRgABAQAAAQABAAD/2wCEAAkGBhQQEBQUEhQUFRQUFBUUFBAUFBcWFBQUFBUVFBQUFBQXHCYeGBkjGhUUHy8gIycqLCwsFx4yNTAqNSYrLCkBCQoKDgwOGg8PGiokHyQsLywpKi8pMCopLiwpLCwsLywsMCwtLCwsLCwsLCwpLSwsLCksLCwsKSwsLCwsLCkpLP/AABEIALcBEwMBIgACEQEDEQH/xAAcAAABBQEBAQAAAAAAAAAAAAAAAQIDBAUGBwj/xAA9EAABAwIEAwYEBAUDBAMAAAABAAIRAyEEBRIxBkFREyJhcYGRFDJCoQdSsdEjYsHh8BVykjOisvEWJIL/xAAaAQACAwEBAAAAAAAAAAAAAAAAAQIDBAUG/8QALBEAAgIBAwIFBAIDAQAAAAAAAAECEQMEEiExQQUTIlFhcYGRsRTwodHhFf/aAAwDAQACEQMRAD8A8ZBQCmp7CqTaKE4FKEpKhYDS5RuclcVGSpJABKRCWFMQiEFIUABSJUIECAhCABCEIAVCEIAEISpAIlQlQAiUIShAAEqAlURoQlNCCiNvMKSBjiwjcEeaaFfxNQlp1Ekl3PwhUYSG1Q4J0pgKcEhCEpAE4IQAISoSAjalASBKCpDJJSSmIlKgFcoynEppUkIEkpJQmIVCRCABCEIECVCJQMEIQgASoSpAIlhCVIBIQlhKgBqE6EmlACJUQiEDEAU2Do66rRymT6XO/kjD0dbgJidz0XU5FgWM7Wp2XaaAQWu6RBMCTEm8KueVQLceJzfwYGObDWyNy7n008lQK6fN6VN+HB0BjmGA4Pe4HV3ohzQB6eC5khOEtyDKqkIE8poCcpMqFCQJQhIBUiVIkAwBKEiJUhilIlKZKBASkQkJUkAiEITIghIhAxUIQgASwlCErAEQlRCLAISohOhIBAEsJQEsJWAkIhWKNAfUYHTmVfpPhh7NjSB1bJM2EWMdd+Si2Wxg2ZgoGJgx1gx7prqR6H2Wm98tMuEkWaHab9HT+t1Vq0Ib3jB8ov58whMbgipCVjJKu4I9w7Ovte45wOZXbcL5dRAuxmtw7rSYde20bg+aryZNvYthg3K7M3KMjY3SxzK38T6wIcbfT9t4WjkmTuoCu7sar+zpkscGg2mA4tMhzd55LXxmRsokVcQ57HOvTLDPeGwgEBuwnrCgoMrMpVMQXdo4AN17SdtTm7E+HNc95G+rNah7HBYnHl4Idp6CGhsX5t5eQKyFp4uXvc86STJNiPOx/us7SujjpIw5uogSwiE6FYUiISwghIBIQlhCAIZSSklCsoBSUiJSIECRCExMRCEJkQSoQkMEqAnAIGIlSgKWlh3PnS0ujeATHnCiBElAU1XCuZGprmzcagRI6iUyErAa0J4CAE5KwEhTUaQm/QmwnYSig0TJIgcuZPQBQue6ST1iD+kIXJNKlZZo1mhhLrmNo5eBOykwmIe8EU2VHgbtbqg/7tPJdZ+Hf4ejGu7fEGaLTDWbdq4bk/yDbxXtmDyunSYGNa1reQaA0CPALlanXxxzcMcdzXXmkvgsTk+XwfMlHPKlMkhlNrmndzO83pElZeKxBqOLjuSSYsL9ANl73+IXA1LGUi9oDarRLagFzHJ3ULxccNVNTWwSXEi3UWPstGh12HPFyS2tdV/exXkx5ZNRXJlUa5abHzHVdlleajFFlMlodJLe73tUE6ZnYnmOZ5K1Q4CbToh75c5xhrBe/ieSdmn4eOpU21aTg19nNbrAdIvZu/JTyarBJ02dDFotTgjuTX0v9HT4XNmkOpljK72Nk9p3jENgifmtA6wfBUuJcUB3KVPQ6xLG1JLpAIhwJBN5g9OS5rK8xIcazmhr2SHNvep+ZvQEESFq4jCioxuI2D7kDk3afBwOoeQCy5Y7JfH9/ZNNv1HOZq1zbkk3gtfuPEdNtljwtTFVw5xkzpBLTyIIn91mLdjtLkw5qvgSEsIhKrCkalKEsIAbCE6EIApSllNSq8hYspEISCwQQhBQMEJEsIAUJUicEgAJQEie1ICfBYJ9V4ZTaXOOwC7jhXM62V9s2m1heWgOd8wBkEDxi9tr81f4PygYencDtHXcenRvotuvkdKpuIky4tsX84cRuuBqPE0sjh2OpDRPYn3OcqYZ+Y1w7EkOfqIe11nBoH0adv0UuP8Aw1pRNNz2nlJDh+k/ddhh8LTpN7rWjyA/XdNrV5C5mTxDNuuDaRrx6WG2pJM8bzbJKmGdDxY7OGx/v4KhC9UzzDtqsc1wkEf4QvNamXuFU0wJIP26+y9Bo9V58fV1ObqdP5T9PQrmgTETctHvK6J/CTdILi6SNgRb7XVBlN1IUXSJeQ4NkbB1i7p6raxnFtFkiS538ot5AlbnfRG7w+Gn2ynnqvk6XhbPhhjSp1HaKbWimNzLht5TeV2mKz4OhtNwMidQMwP3Xhn+t1qjhUFMFgMhpuD59f7K/wAK5tVbUcXBx1d6ADMzJXI1fh1xcodfYz5cmCWa8S9J63Xa9zfndPnb2XIYLAHBYqrVfTNRtQggtEltyXCPEwbJ447YBBNxa6q4vjEOEMElcrFhzQbSjw+vY0KcFyb+KzHD4ipT7GGF5cKrANMgNLg9w/MCGidzqWVxi5hYGt+Zty/a2wA8FFlXCNau7t3VyxxGzGX8tRI/RV854Orsn+KKgJHzggjxmVsjmwqe3cr+j/1RoxanHjV8/Q4dmKh7xcizh/uBiD4EWW/VxjqmHhghpc+B0m9vEEf9yq5zldGhUpBj5BINQmLeLd5G6lLGijLIJ1vdpHK5AHgIXUyOMoxaOe5N7jBxzQDpb9J3/qPAqqpaxuR439lGta6GCXUEISoIjQlSJUAKhJKVAGelTQUq0lSYqVIlCQwSkISpDEhKAlATgxKxjYSwn6UBqjYEav5HSD8RTB21T7XSZZk9TE1W0qTS57jYfqSeQHVelZV+DlSkW1H4hgcPoawkf8iR+ixazW4NPFrJKm1wTxr1Jsu4Btlf1qRuUvpWs7xH9ZV/A5cHSTuDEegP9V5GvMdroei86G20zJfXKq1syDbbk7Af5st3HZczouF4nZ2NQPYZtBEzpI5Ecv8A2tWn06nPbIUc6l0LeNxwLTNo6rEr4GpLnsFNxe3TDtwDzCZiHPdT7R3daSA1ps53Mlo6C1/FRYPGPqO0g3IiSbAdV18GPyuYinHHli1JkR4drYc9oTTe5o+S/wDXf7LCI+IfDu6SbAARPnyXXYfA1X1Q17xpJ+eTceAXTvdQ7VwfTpuJaBdoNlfk13lPlW/g5uoxRgqieYszh2HZ2YDTDXNBMOs4/qFRZWrgGozWGk/M2Y9SFvcRcJGnULqLXPY53dpwTpm8A8wuu4TyynRozUYO0cBqbFgehB5hXZNfihjWRc32Oa0266Hn7sLNOk/WCXDvt3LTMCfSF2PAVKhTZ2mJe0PLjpY4GWtHOI3KTF8GjtH1aTgATLaJBGnqAfOfC60sZg6VTRAALYFuY6ef91g1Wrx5o7Y3T611XwdLT6dbd03z7f7Ogp8WUDU0NcL7RzRm2L7pm8hcy7Iwa3aAgACRb6hb2hVsVnzjRJqtLIkB0ENf4iVyf4sZyTxv6k3FpNnK44h9ctnrHl19Oit5ViA2i9x+dsgHkQefusKpiZcXDcu+y1aeCq1SKVMFz3GSALevTkvT5IpQSk/6jLGVcmS5JC9NwH4Nl9OX4jTUt3Q2WeInefGFwnEWBOHxNSkWaDTdp0zMx9U+Ig+qjh1WLM6xuygzoQk1Jy0iELUJ8JsJDGoToQnYjMTgUJVpKUgCVACAEiYoTgFNRwZdsR5Gyssyl/IT5KtyQ6KbWp7WrSZkdQ8vuP6q7R4WqncR4yP3VTyRRJRZhimpWYYnkuuocEOABfUYwHaefknVcjZT2xVJvoTHt15Kh50+EWLH7nR/hJkOiazhd5LAfytbd3uSP+K9OzEAfLsuP4Ic1lBkPD3AHvgETJPW66HFYyQvF+IZllyztc3+h7fY5zO6lRtQPae6LaDsOpWjlWOBpaiRqeS4xYXsB6AALIzrGBoIJXFtxVcVD2LxpJBLN5noJstujjknDrVe5fi3N1VnXZ7msB+l3e0mPOLLzmvmfc/mFz1J8V1FLE1KgcQwkGYcRb3KxsTk5e/U9hDB85BAJ3jb0912NPCGPjdydN45Y42lZn0c0dUg1O9ykm8ch5LRo4imB8tzur/Z0SwCGidhyhVsq4brVajoIFMOgPIvG8D3VuTNDGnfA4RUFTRTGMPahrZMOEeAWxl7mCoajj3jycbDynmuqw2R06Y7rGgxdwFz4krMzzh01IfvpIlgbcgc55+S5L1uPNLb0XuZdRilJWiTEYt+JYWUYmBDhZrelxufdZ2RYSszFuZUAdaXD6bj52nlfktfLc7pUKZcXNZAIMm7TsfX91jYDihuIryx4Y0kNBPQbHzKrip7JqMePc56VSVmpnbi0ySA0C+wgDnPNcBjOMWNdDA53jsPRd5xlgXVcHV7M6naZhtyQ0gkADwleJFi6XhODHmxuU+q4ov1WeWKlA9QyTPG12y02BAdO49Fa4m4crY1jW0i1rWmRrJBNtzAMBcn+HOXvqYgkA6A3vHlPJex5bhiPpmL32EfYhZNZJaTULy3yvvRfCfmYd0l1PEsrwDA+oap7lJ2nuQdb5gBp2v1XecKY9mHc0ljW03mBU1aiD/Nb7rXdwoKuIqVa2GHZ1RIYwANBaGw8cxMdAblaDuG2tollCKYeB80ua4bxJ57LVqc0M62yfUyYsam6k6J/wD55hGOjU4kbljHEe68z/EnFU8TjO1pHU11NgmCDqGoQQbzEL07C/h5Rc0OrVZO8AbHwVfiLgvDnDllP5mglrzuCf6KzT6aGnammbVi0z9Ktv8Ax+keFGilYxS1qpY4tc35SQfMGCn0yHbey6rbOdLHXQi0pIUzmqBxUVyQZJ2aEwPKE6YjN0pQE9rE8U1pbKyIqShQBNz9kwtVzCsCjJ0hpF3DUWDeT6ALYwrwNmT0M/sFn4fSN5W5lnZEjVAnkTf7c1gyP3L4olwQ7RwaaTf9xJIHj3pC6jB4CkwWYPOyp0M1wjR3AXn80CAeYIn7hSO4uotEMpjqAJcWx10jn0lcvPCeXiNo1QpFrGZVSrNLZLHdWGCPMdFzw4LGuHPJHUyD9ytKrxhqB00mA7tbUO9ptyNh16Ln62uuCCXO16tXZlwDZgiQ4xp2+43hT0+PJjVbuC7yHPmjpMFjsPhmdnQdLtUAh0y6b3536Jtbi15OzoEy5rZIjeRsOV55rl62McwCey1NglmqWx8o7oEOd4j83toDHGpudfItI0sj/aOsn3KctHCctzVm7T6RT4S5I62YNrO7zgXzDS06nO6N/KCR0ncdbbPD+TOxFV5qNAYHCQSC9zgB3XkfSI9eav0GRSaRhaIaLg6BHQSAP8hVsZnjqRBYA1w3a0Q3bYgbqeTHLa4w4NOPTzlxStfJ0GfZC/spZYAbdAvOsfTq0XfMQfNdXm/4ig4YD5XEgO6Ac7rjMZizVaXkz09UsEUoU0X6bJOMXGbXH5IW4WtWqUhRAJqktPINIuXHoIk+i9i4eyMUKLGTrcBBcbSTcn3Xn/4fGQ9x5O0t8LSfeR7L0vDsqFoAFt1xvFcspzWFLhf5PNazO3kai+DS+E5ECFkZ4zsKT6jWl2kToG9loNxD27i3moMZW7pXEajCa23XdMqw5ZQdniGfZ12tVxY0EVGgOaASG9bkLPwGAcXkhpNO7ddMRL3fKL9J26Ba78t/+7Ww9Bru0dVMOBlrabhJBA5X+y7+lw3TZRFOmDbuscBdz3fO8+k+y96skYY1GC6pUjqZZQzRi/6vg5DD8THDMFENa4Md8znHVJgnvDxnlZbTuHMBjqjT2Ja9wc50Etu0iZ5GZ3XLcZZSMO3T+V13WJdcXMeJPsn8NYus9jXNJFSlUMaj9IDZb5QXLJl0voeXE3F83zX5Mu5btjVnoWBy6jQpubRa1ppgk0x1Anvc7xurNHMzpFtyLHp5rLo5B8TVdWkgkXE2iLj7JxpOYWwTDeX91wZ4ukpNtvv+/qX3fB13xRhv6D+6cQNbmnZ1xdYFbNgTT0ncHe3p5bLUq1703mxIAN55q9z7vs1+OhlaKmZ5kaJgm4MfoQVivzouDhO8T6LJ/EvPmtrspgjVpD3mdgRDR+p9lhZZjy/Y+XqulDDkjG74NmncVC5FHHOpuqvJAu5xmPFUjQZMiPRd3lnDdN7Q6oJJ+k7Dz5qzU4WwxmaY/wDzb2Un4jii9vJXPHCfKTX3/wCHm76UqvVpdAukznKG0nlrC63JwH2LT+yya2GI5LoY8ikk0c6UaMrShTOp3Sq/cV0ZTWqVoSAKRrJV7ZWkROpp9IQrFOih1C6jv7DomokLQw2kkWk8oA/aVmtatbJa4a4m1ucxHl4/sqJFiL9Z/ZUy807BshxIiTYDVyvaeSoYTMnvaJkg6rBhP0TfpyPhYp+e56zQQHc47sQ4XN5vEkW5LBo44EaaYIc7+b6p3jysowxOUbaNmHIozq/t3NUZp/FcdQBAIh41PNyfJt+Q5+ar4vNnTDS46gLEwJIEiOlvsFnl9bVpbThwIkgSS4cyVqYPhWvXdqqO0z0uVa4QjzKgeolzFXd/QhqZoRUdZjQY7oA8Nj7rVynMQwgkT4f5zWlguAqTbuDnkdZhY2e5LUwriXNcGE91xu3yJFpVPmY29sXybtJrHib39GdHmfFrngBriAI7ottG8LEfmcul17EQT1C5747xUlHE63Boa57jYMaJJPgFN45HR/8AQwxjUeDYwOaUBU/jM1jlfpvZbuc5jg30T2YLHae60AGT0VTLfw2rVWGpiR2d7UhLn6bcwYadzufJbOO4OwlLDl1Au1xGpzi4kGAQ0n5ZE7byseWOFzXqdr8HL/kS5ko/cyfw0cSajeWoOH6f0XrGDqua223NeU8M5fisLVL6tFwpkBrXjSQLkiY235rustz1pcWuMFtiP3XF8Vxz89zj0+DkZa3cG7iMVO+3Vcbn3GlOjqkyRyHPwCp8YcZNotLWu7xta/suO4Qy5+OxodUBLGd6CLOd9APrfyClofDfMTzZun7FHlqKPSOFMkLWOfUH8fEOL3k/Tq+nya2B5ytmgdGp8CZ0U2zAcGm70jDOnTYvOhoiQWj/AKj53U2Lxo6fL3GkcmAwXDxOy6qa6vr2Ooo7VS6HnX4nX0MY0EEapEXIJLjA5LG4YzTk6xJv/wCP9R7K3xIzFPxhIoFw7OGs0SG0yXAW6733lUM0yc4RlGtHcqg62jem4b73IufKFq2qWNR7vkhk2xqf5O5ybMzGkE3sQtWs8AEu3j78l5/kefBtTfczI6813mOqCvRJae85sW6xYrz+p07hLksVSVo43F8Rt7WWmWsnVB2k2XVZZmhe0Od3WyS0OjmBuOX915PjOGH0pcCXAGSIvbw5rqsg4oYR3jDhydy9F1MujxqKcOTJCbk6kdHmnCGGxbnVT/1Xd5zwTe1jDrEeSx/hzgpDWNe3m5sh8HaRe32WjieLWlhDDLiDAFwCRvZZuEzWQ1tYSW/LUBIcPUcvDZP1NVLlexfjyRxu6Rdo8TU3Uy2mSyqbBrhsTuRyMKl/qeIFjUBHkAfeEzE4Zjj9M9YHuLbeipVmuGxB8v2SjhxdkRy5bdolxWKLjLt9pO/gqlR4KjqVZVapUhaYxSVIztkNQCUKF1W6FZRXZlAKakVACnhy1tFJeY8QnOCpConCqqtpOywGo+Ca43n3KjFVS06iXKDglGVU+bQnPyVsfw4Yeu/pupqL1dpAKO+S7liS6oTK6RpA6zrO/ToAPJbdDMSACG6R0kT/AFVPD0NVhHmtRuCIGlgBjmTAJ5nmYWLULcXwfdk44jLGkm3hNp9VEziM1+0YaYqhjdQa0SH7wIPOUz/R3OtVNLT+UNJJHS5gfdXsNgadNj2sDaQIIkETcRN7e4WR6eEI7pR5sujKLi41z7nMYP8ADZ2JqAkGi1xLnXBiTOljAZiOq7rLMnweXd2lGqBqc6C90/zb36CAuVxFX4Rpc+u6q550anW0sgnS2LNBjbn0CyMXiDUcKmGce0JHdLrExFidjHNdCcp5OL4IS2OW6KSPSK2dEzOgNH0A97yc4d1vlMrhc+o1HF1WiYZLXCkDJls6tPrpPusaq7GaxrpvcDc6JcPUiwPNdPljHGm0Okw0/NEg8xbpCgoLE90mhbt0eDEwPFlVzTTAgwfnJFyNr7LPrZrVdSaNcObqFR9zGojnHgrnEmDaXtdqcLafDruocg4QrVnamu00pMvMydPeLWgbmPRatuJLc+CzbGUYykr9+TPwJpipqeS8wTLuZHJq9H4epww6BBqABoEAtdu4nybz8VQzgUcLAaWNdpDQ4gdo6dgDHdEgj2W7lGHbUJ0uMlrpiTAqAQACY5biLKiWRT5aY4ygndJfQ1cLULpgXmo2m8Se7A1bmA3UD7rKx/ELNR0ju0yDUHy6Qye75mCfVLmeZ/DsgCajxpbTNg0AxFvp5l3Oywa2GDaRY4lzqgmo7mdXXxiPJQko8IeSVPgy6/Fry57g8DW4u1fUxuzWXtYBZ9TGGrYu16jMF0yeR80YzhpuzPXU4qCnkxYRAAggzPMLStiXBojq4xW1Y19yrUywOcXUXaXfl+lxEWE2nay2Mk4sq4RwZXpkA2GoW8wVNl+V02P1uu7fwnr5+KfnmPNRrmNYHWs4xE/rKJ7cvpkrRiyTW7dBbfhdCrnebGsHsokNdrA0zB3vB6clRxmSYrsWVAwHSSSGQSNh8o8j7qLLKVTU01WRokh1pJPUjfmumy7iENYGkEETJixvyKryznhSWJJ0Vzkpcx4MnK3vLb0ntgCSWxcztA2Wg7DOfs0+ydiM97QkAzHLw6+SqV6zyJa9zfI/qFneScnykiueVvlobWc+n3XgxykbeSgfiT1kf5so8TxA10U3uJ/nAgTtdVDUV8Iyr1IjustOr+vgf3UL6gKhJTXOViiKxC0dUJvaJFPkiZYKcHKIFOBWxopJJTgVGCllRodkwcpGPVcFPDlBokmaNGqpqmOiI3/RZjXqajp8fcqvai/DKKknPoaNPFuH1H3VxvED2j5z6wssNYeZHqP2VvC0qTSD8xGxcZPpyUXR1/5+JKowv60aNHPK0do+G07DU4CXE/lbv62V2nmrag1N2kjxkWKxszpivT0FxAkGRB2TcAxtCnpDpuTJUHGLV9zm5Mu93VfQTiiu17WMJLe9Nto2JI5m6rcPYdragcXGGn5S0aSY2mfHomZrhhWIOoiPUKFuHLGANcZa7UD4qxpPHtsgppdvudpic8YBLnADa9h/dVcLxBSeY7Vu+xkT7rlsZTdVNz3RsPHqlp4FlrX67LCtFjUeW7JzzO+Dp8zpDtIAlpAMclIzit4bop02MDQQ1zQZk2sT7/5fCFcsYGyTyEnYc/dRjEK2OL0pS5or3exJmGAFUucXEvP1Ez5R4K1kmc4nDndriNqkkOFo5HyWe7Epnxiu5qmQTSdnQMx7nOL6jtb3bnwGzR4JXY4nmsAYxBxqr2c2WbzZdifFRPxSyXY1QuxalsZHea/xhS/EeKxviUnxXijYxOZrOrqM1FntxSf8TKNotxNVAO4TsPX0AgXEG07eIKqurqM1VLbapisc8DomGomOek1KdESQVEalFqQCnQWSShNQgDLlKEIWspHgpdSEKIxwKdKEKLGhwKXUhCjRIUVE9tUhCEmkFknxhTTiSUISpDsTtynfEFCEqQWL8QUoxJQhFILJDiJTDVKEKNBYw1SkL0iFKgENRI56VCdAxmtGpCE6FYSiUIQASl1IQigF1I1IQlQxCU6UIToABTgUIUAFlCEIGf/Z">
            <a:extLst>
              <a:ext uri="{FF2B5EF4-FFF2-40B4-BE49-F238E27FC236}">
                <a16:creationId xmlns:a16="http://schemas.microsoft.com/office/drawing/2014/main" id="{F5155F6C-A233-8498-4557-227815BB971A}"/>
              </a:ext>
            </a:extLst>
          </p:cNvPr>
          <p:cNvSpPr>
            <a:spLocks noChangeAspect="1" noChangeArrowheads="1"/>
          </p:cNvSpPr>
          <p:nvPr/>
        </p:nvSpPr>
        <p:spPr bwMode="auto">
          <a:xfrm>
            <a:off x="155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01" name="AutoShape 8" descr="data:image/jpeg;base64,/9j/4AAQSkZJRgABAQAAAQABAAD/2wCEAAkGBhQSERQUExMWFRQWFxcaGRYYFRgaFhQXGBcVFBcZFhcaHCYeFxkjHBUUHy8gJCcpLCwsFx4xNTAqNSYrLCkBCQoKDgwOGg8PGTUkHyUqLCwsLC8sKSw0LCwsLCwsLCwsLCwsLCwsLCwpLCwsLCwsLCwpLCwsKSwsLCwsKSwsLP/AABEIALcBEwMBIgACEQEDEQH/xAAcAAACAwEBAQEAAAAAAAAAAAAABQMEBgIHAQj/xAA+EAABAwIEAwYEBQIFAwUAAAABAAIRAyEEBRIxQVFhBhMicYGRMqGx0RRCweHwB1IVIzNichYk8ReCkqKy/8QAGgEAAgMBAQAAAAAAAAAAAAAAAAMCBAUBBv/EAC8RAAICAQQABQEIAgMAAAAAAAABAgMRBBIhMQUTIkFRYRQjMnGBkaGx8PFSwdH/2gAMAwEAAhEDEQA/APDUIQgAQhCABCEIAEIQgAQhCABCEIAEIQgAQhCABCEIAEL6Atj2Q7DMxVF9StUfSGoBkAQREl1x4hwtyKjKSisslGLk8IxqFqe03YkYVheyt3rQbjQWloOx3MrLwuxkpLKCUXHhnxCELpEEIQgAQhCABCEIAEIQgAQhCABCEIAEIQgAQhCABCloYdz3BrQXOOwC0uW9hKj4NV2gchc++yhKcYfiY+rT2XP0LJloVnBZZVrf6VJ9SN9LS6J5wLL0jAdkMPT/ACBx5uJJ/ZMqdd1I6aT+6buYG/AeirS1cVwkaS8Is25b5+DzLEdkcWxup2GqAc9P8lfKXZXEuE90QOpAPsTK3mLzaqXSapeORmOI22CZYTM2PAlpDvK3oUmWsl7Is0+DprNjf8HldbIK7N6TvkfoqDmEbiF7VVw7S2w9vukeY5dTd8TAfQSux1v/ACQyfgakvu5fueYIT/M+zcS6nfm3j6fZInCLFXoTjNZRhajS2aeW2xHKEL6FMrHxdNaTsJTDKMjqYh0MFuLjsPuV6Dk/YplITu7i47+g4JFl0Ycds0dL4fZqOeo/L/6MHgezdZ8S3Q3m6x9Butn+K7qkKVMANAP7nz3T+vkPh8JWYzHDFpIPCyz7Lp2Pno9PpdFp6E9vL+pUqVy6n3bpLDNuCTf9LktltQeRHylNS60Lmm4jY2TVOUF6WKloqrp+uP6rgzWKyqozdtuYuFTW7bVkXCWY7JWVJLfC/wCR9OCbXqs8TM7V+CSrW6p5+jMuhSV6BYS1wghRq6eeaw8MEIQg4CEIQAIQhAAhCEACEIQAIQhAH0K1luXOrPDW+p4AKqFvez+Xd1SFvE65J68PRV9Rb5Uc+5oaDSfabMPpdjbIcgZRENAm0uO7vsOi0FOiI5qjhbAbR57K/Te211mZcuWeq2KtbYrCPrKXRdOy5pufJDsRwHvyRSxILoHwt+ZP7KODuWQ08lpiBA/l1z+BbTB4ifVT18YA4XuZsOHEKpj8cNII9bj0XGicWyN1TkYtx/RI8wxXiIBjryX3M8Y5xMAAjfr+6WYpztibrkY5L1eFyD6x4+4SXO8CCC8QHDf/AHD7rf8AY3stRqt77F1NFIHwtJjVHFx4Cfp77GniMI1rmYRjILXeJtMO1FoBJBLdM7bm8nkrNMtrzF9GJ4rq6ZJ1OOX/AEfnJlMuIDQSSYAAkkmwAA3K1mXf00xbyzWwN1GNOod4NztsDY8bcVvm/gqVWliadNrMQRBOiCD+d2geFrviGoQtFQxlPGOc6m5zYdaoTvAgimzZohwv1Vt6jPCR5VVpc9iDL8k7gBmkNgRuD6W4pjTpqLNsSW1KVBpLpuXukkMBvebuk/MJzmGApsGlhJfbSSf9QxJEbD0VH6noYa9OC3LD+EL3EC1v2SfH4RrhfqfIdVerENcRuRv04/qFQdUlzpNoCky9VJSW5CarlLTYcRbzNx9Esr4IN6foeKevxgDpP5Yt5bJJjsVrJPMpZpVvD5KrxyXLaoC+VB9l87tSUfkbOSaKucYMVWSPiHzHELLFbKFmc1w2ioY2Nx+qv6eWFtPH+LadKStj+pTAkwpcThXU3FrhBChWoo4NtfDsf+a7XdSNj7Ky3gwjLqbDUNToJgbk8gm9Tsq+RpcIPOZ+il/wghpZSuT8TzYfsAubkAkdhD4i0FzWxLo2lQJ87DBrQ1pkDd39x5/ZJsQyHFCYESEIUgBCEIAEIQgCxl9PVVYP9w+srdU60cd/kFicp/1mef6Fa/vVQ1ay0el8FaUJP6jrCY3RE3HzPVWXZjAs4HqVnPxR4/zz5L6/G20zbiqe2RuPa+R3TzIzBcNIvIETyF9gu2Zq0CNr3/gSNlV0W+HlxXDK0bdUYZHCG9TMhq5DieLrdVEcbNmi+824JSa25PFcd7/OC75Y2KHdDMqfdhrmS65LveNlpOzXYFr4rY3wNfdtISJ4y8/l8ut1nexOW99ihqju6YL3zsQPhHvHoCvQ8Zi69cltFmu48QNmwZueREe6TN7OF2Z2svsrbhB8e59zJlOjTa00qdSnMHTTAFKmG+cnZIK1fu6feYJ4LDJ7pzHeG93DZ0TY7wruHyzMPG4iiWg+FjtbHc/icPEL7xCSV80qMqk16b6TO7A1GTSc6SZFRvhbvzunuL9uzzbm37k2EzPW+pSIa4uDTINjqaNRbO4t8iucI17xScandCH6i0AeJgDAPI3PoquRNDqnjIDdUyPy3kOZy5EdZ89H2ow9NlHw6WuBGgCAQT4SQJuYJXFFy5RBtrhizBYiT+KqVNIB0sG50gEF7h/yg/8AtQMdUZ3dKlT1VXNnvNOotbNzUvvtMkBVxlHeaG0TqY1rWgD4QG7auZmTC1mCw7aNPSX925w8URqqONiXONnDoBbmhNslgVZjkWI0mo4MJOw1DUYFhGx/MYlY2tjKgeQ7wnkbEC/Bej40UntDS97QJgFzSCQZ1RG/lssp2ywxc3VHipgQ+I1CPEOvP0UM7eDY0Gp2vZJcGQxFcuJv/AoWlchy+hPUTf3nYau9Klos+gUjwIXcCHZngpVkiz9lmHzCeVzIS3MaJe0aTEH9E6l4aKWvqdlLSXIgo4dzj4Wk+S2GVYbucOdRuLnz6e/ySBlR7XXMjpZO8n7TUqLHB0g6gdp1tiNO3hurUm/Y8o6nF4lwW6eKD7AzzI5cpXGOqy3Q2w4xyShuLa4y2RcktmD0VgVgeY9VzoQcuwztOxS3GYRzh8JBHRNA5/C/sYVWtWe4w55gTbYfJczjk6kJsVgnUyA4RIndQK3j2+IeSqpyeVk6fEKUYZ/9jvYoXQwRLsBdtb0UgC6BzQfpc13Ig/NaenXHPqs0aY5/JaFuV1adOm8sdpe2ZiYud+VoVa/HGTX8Mm1JpHRrSg1RKhlaHsn2OfjXFxPd0Wm74uTyYOJ5nYJO1G9O3ZHMhQ2seZ90NcvUX/03wDWxNV7gNw8l0+TR+iR1P6Zh5DaVV7XFxgVA0+EcTpgj19lBpIqx8Qql7mIc5c61rc3/AKWYmi2WOp1Y/KDpd6arH3WMxLXU3FrgWuaYIIgg9QppIs16qElmLPRP6ZYTU2u4nTTloc4wBEOkTzuFs251TLjTw5cPAP8AMkaQJkaZkEmORSjIf8jB06RZADRq2Jc93jJg73P0S7MMZSh7GMP+dNqZIcTbTeQ5pNrDks3fHe5Iy9Tvum8dDvOKneaWuqONNoOoiznHq6I0xOyz2MxQpDTTJqMN47y4HEQSdZ6aU7blraNHvca59RziG90xxDWmdOkNnxHckkxZQnPKDtIp0i1oJbJboAPUtG8CbcE7PyZsopdCWng2upO7oPEC5LS0k8eEc7rI4isNT9T3EzYEyRHCJ23XpbxUY46yHhxAZTaPjfNp4ugAXPIlV8xyenTnwNdVaWl7wBLy5xdUA5kX/gXIWOLxgjKPyU+wAeWOdq0mo7YkCOEEEEztZa/H4Mta00hTeRZ2qHSJ/K4tJBS6t2ZYW6iS0iC17CWuAI/NeCluNFXDtgvc5pdPeNcBv8Qdbwz/AAofGWTS3cIlxGOgRUw5BB0vqANAHJzdNj52ULqDnaqbiH0yDDrSZ589+HJWsvrMLnhjpbxZpiCf90XmOqp16AYYYZYSTpm9PnB5EmI6pEmmslitOLPMK/ge5p/K5w9iQpaNQWXHaGsPxVWLDV+gUOHpOf8AA0n6fNaeFtTZvV2KXA0bWHqPoo62I62UD8BW/t+Y+6X45jqY8didhY25yEuMYyeMjLJKqO5olxWYckz7N9m62KBddlOfjIsf+I4+eyn7C9j/AMU5tWqP8ufC3+4DcnpNut16wzBjUGNgNaNgLdAszxDxKOnflVfi938Gd5s7XubwjBUP6aUXCXOqRzLgCfIAWHnKpZr/AEwohpLKtRp4B0OH0B4c16Tjq7Wi5gJKcMahm4bwndZNPiWpb3OWEIsphPtHi+OwbqLtLxDhseDh0PFQjFmLH0K9b7TZbSq0XUSBMWMXa4bH3heQNwjg8sg6wSIAJJjlxK9Vo9UtTDLWGjHvo8t/QGZnUabFXsLjnVXAPAPKBBPquG9m8SRq7h8f8d06yDJnU3aqjHNPUEQFZnbDHD5H6PSO6xJ9FrBdmKc6njUeDTsB15p6/CCmyWgNjgAI/ZSkgC2ypMxUEmbcuaoyU3zk3p6atR21rBD+MPVCkOcDkPZCjtfx/JW+zWfKMNluTVK12sAbxcTDfpdaPCdhGugGqSeTQ2PSVuaXZxmFpjvHtaLCGtsPKePVRtoYfUHMfUaTxbb6K1PWRRirSSxkzWF7IUqNZj3MLmtvoeQATwO145LWVc8pupuBBad2i144CFTzjAVB42O7wD+6SdtrysZi8yJJDvCfKwSbFDURzks0WWaV5x6f89y5nJp1ACxoD5vHHltxW7wFUYbDUqLfytuY3eRLjfqSsP2OaKmLaXX7tr3xE3ZtbzIPovQcpotJ7x9+QOyIJ14iaPiF0L4rZ8ZKzO/Y0vFN77gkbT5RefP0VZufPa8FrIcOG8E3PFa0Z43aJn+XVbFVWObIY2fIKb29pmNtmo4wUXVy9urV5wePlw3WS7TZY3EAXArM2c6BrAvocfoeHqmVev3T+bXFUs7mWOHFzYHzv7FKlN5yh1CayNcZnJFFpaJ1NaQ47XFxzC4yLCQ7v40wQWiNUAXLhP8AxI9VlcPm4qHuxbQ9wjoXGI+a9DqYsNpaGgNLWgC4kgtlsT1n5rNti4zwzXjJKn09vsU16P4p7nGpUYxpdBfUJBtqhrTab3mYERuYvYOie401mttMQQbECSLCOK+4bDAt0mHUxIIc2dUi+9iDN0u7QViB3Y+FwAAB+GN/DG0cJTo28ZfZnunMsRL/AGZqgP8AxNWrpZq0Ug8XLBYkcAS6Bq+66xLA6pWILQe9c4tBJL2xYaTYxI9SVy+g12Eph9M6RAZobD2MkXM8JEn0XOFpCnq1mznSC4gyZm3IGbein5mOhUq8yLuDzfvsOKV50wXW8IMxv5FVC/RFJ8uY4b6eJ3Lj6SocpxzQ+q3m4xEX9f5ureOxbWlo8zO8CDc+sLnnenkZKjbMUYGt3dR1KpJE+G24tBMcYhMKlNoBAHCwizRab7nmk2eh7S1xJ1FsEiRxNpVjCsqso/3GJudp4DmVUjy8l2yC2qWezB4/Jv8Avauoy3UXRO5cZj3la7KcIxjSTBPyA5DlCyec13Vq9QtMwY3iY3j1lc4XGuaC0z1BMLWalKKz8dF7SRjGGF2/c0mNxjS8CLTy381m+0WB7yGts6RHqQIX38X+YnyH82X3Lw6pXpgAuJe21yfiHyAUIxcPX8F23ZZU4S6PXsiy5tBga0Q1jGgeQCtd5oYSd3En0XLXWjYWn04KvifGZ/KPn+y8RKTnJuXv2Y+CrUpa/G86WA2HPrCW5hne4Zb/AHH9OSr57mp1ad+gWbx+YhgJeeB8I/Vamm0zlhv9ERnLCLrQ6u/S0mPzOO/on+U5C1r3EsGqwmJMAWgqn2XpDdwALgCel08q41rKkcx6W3hWLLEswRXw5vJIcIBpEDirQykPaSWg2i4SOtmx178/JMMH2lMtaI6qnRBxnmb4GyTxwZjtPkb6DC9l2DdvFvUcwsRVxpN5Xs+bVmVGkbgiCDyO68NzNgpVqlObNcQPLh8l6XRXK1uGc4/oZC949RJ+KPNCp96hae1DPNR7nnGWsrth0xwM7LKYrJnNEUnBwBvJj2HBMa+NJtNlSfebrDWofwU4wUliTH2V4ulTpE1C1xi4B6clg+0GFZWc7SNJJJaeXQ9E0fSI4pRjRBKZU2pZXBfo09bTj2mK+xWY9zjCHy2f8t3MT4Z94W5xGPNId2T8Nt9xw26LzrMRFVtT+4aXfp/Oi2GEwFbEYdheDqAhhgBxHMi2obK/c1hSM+GmlCbXeP69hhhczE7rR4bEiN153iaFWgYqMI5EXB9U1yAYnFVBTo03G41PNmMG0uPvbiqaU8li+FaXY4zEtaHTtNpKzuZY402a3SarwRSZ/aCI7wjhaPdeuYTsThaTR3re+cIMvMiRxDdglucZdgWVmPdhKLjUMOcWAxECY5/ZWIV45kZjtTfHR+eX4s0qrXN3bHqAdivW6OeU6wpu1DSYMW0gNkgzw4BaTM/6RZfiHau6NN0bU3aG+o29vmsfmP8ASWvhg84ar31PcUnCH9QHTDjysFPU1K2K+TlV+2b+H/A7ZjmhuqHNAnwza3IbeyRsqzWkOkzYuPsD5/qslicxqUnuZU7ym4btcCD0kHhZdZdnBkcRI9uKz1pJrk0K7IYln4PQszxpZRsHDwhsazA23PTZJMRUcxkFxJGkwCPDAIF58vZVf8RpvljHhupwOnltPooM0xHhIkFsw2Nzba3muJPdgXGPyW8pxk1ATcTw58E2GJLq9NoEkm//ABBk+lvmsE3NnsLW0x45taTJsABxXqGQ5I+m1znH/NIGom+kDhMc5J/ZK1v3Ed0vfpD5OLltLprzIc3UORALVXq5U14IANMG0tcfkDYLupUIab3CqVXVHQZ+yxYuaeYvA5V7kLv/AE8YyTTrOvwe0OvzlsR7FZ/PezNdtxT1EGA5lw4cjy9Vsm4h4PxH9Fcp4lzviYT1AurUNdqK5Zk1IdiUVgw2W9g3OAdXqhlrtAv5aj+gK2OWZdQw7f8AKYCSLu4nzJufoq+IwYNW7yRvpPA9BurTiXfA2w/NwlGqvut9Mn+nRGtb1ls6rY0nefL+cEvxPahjXFjtciNgIv1nl0U9bD1dQ0kdRHz6Khicmc5xcWMkwJLibC20bwlaaFGfvXwR1CmkvKXI3dgWOBJaIPS5SbMux2HqggtLerXGfYyCm+Ew3dMbqdq5dOi+veXTpuRw4+igrJwn902OUVOPrQur5eWU5bu3j9+SSYjMXEQ4w4bT+i2VHFNLLWds4FYbPsEGYhpeZpEzpHxDnpPn9Vd0yUp7ZvnsqWx2xbij6zHkifTfirmBxABnilOcZxhz3fdyHgw6J2j8xP5iOC7wWLG/HmVe1GmUVx7lWmcp8M1Rxbi2wXlPad3/AHdWOY//ACFvMfmlRlMuDHOEcAT9F5n3r3Vi54OomTbbl5DZN8KocHKZDVvDjD5Y4o5C4tBLgCRtyQpaeaEABC0n5xoqunHJtA+Ud9AUFCouq7vCViLGcFSv1M7ruGmUozF0wVzXxsW2VPFYmBBWjGOcGrTDbyd4csbVaXt1NmY6jZaqr2vYWw0EEjpb16LA1sRdM6WS1y0O0Q10QS5o32kEyFOypcbmWYOEn1yNq+OdXIpm5eWtb5uMDj1XsXZfIKeFoNpMFhc83OO7nniSvHMhwrqWNpd6LNJeOLXFotB84K9jw2ZjTbfj5pdWIvBleLyUtqj7DaphA6yTZl2Y70/6gEbeGSPmrzMXDQuPxkkq00mef5RYwdPumBrna4tqiJ5SFxiqnIqm6tKrPxFj0XW+DmOTMdvOybMZRcdMVWjwuH5fuDxC8Mw9Z9N7mu3a6CORBg/Rfo2lizVdpAuZ/wDJXmfaT+mRbXqVTiWAPqFxZocCATMAzcpdWqqy4tjnVZlbezKZfUdWfpZ5kkwGiN3FS5lig0AMfqMGXE2vwaOA33upc8rNw1I0qZu+3wxIBEzNwvnZDsnVxtUOqBzaAu522qPyt5zz/VTnKEI+bN4ii5L7pquL3S+nsaX+nXZ+NOLqwXH/AExvDeL/ADPDp5rbvxGovAOkT7+is0cP4QGtDKYEC0WFrDkquKzWlSkMGp3M3PoF4zUaqWqtcsfl9EW66lWueWQCme7daI3JUYbQEF1WTExKo4zF16kwwgH8zoaEmqUbgOeXHoYb/wDIp9dDl28fkOcsLlmw/wATot+EST6+wCirYp58RPdtFyTE+3BZujnRp/6YaOZ3+ZuV1hajsQ+KlTwi5GwXY6TY8/7EznlZRdx+LJYKskMmALTAmSep+ylwGej0GyUdqMyHdPaCA1mkQP8Ac4AesApBgcw28ir8tO7Y72d001GO09Bo5rDC7cum/SbKnVzQpL+OGkCdgFx+IlUvs/yaHCG9fM5G+0fRR0seQ4EHdLHu26qWlUgj1U/LSFuQ2fi5OrnY+fNIe2GPDGU3cdRA9Wkn6K531j/OKyXbaq6q5jGCQ2SY5nb5T7hWNFRvuWehWpbjS3FZYtZj2uLp4n9E07N1tdWHHwtiet//ACsqMBU/tKd5E009Wrcxx4L0F9cVB4KGhlOdyUo4RvK2PkFwENFhNgT+qWV3sqNc17AQePEb8fVUXY0uETtw5LtptewWSoOHXDPQWOPUlkXOytzbASBsZCF9q4u5vHRfVeUrRKlUuBnhswHNTVMWHCJWZwdYPYCJ9Vfw1IGwcWnhOxSZ6ZR5KFOnexTi8nzGPvLillbEzcqXOGVW7tJaOIE+/JI3YsyOAn3V+iGY5E367Zw1ybHIMJTJDn3PDp9k7zWq1+lrRYfPqs5gcXYEcQrTsZx6KhbBueT0dUUoJx+BpSx7mDnF4I+i0WRdqA9wGxMgjkdwR0WBxONJS+lnPd1WwYiCmV0Psz9e61D1d+x70MyC6pY2+6xeGzsPaCDuF3VzMiCDx9xxTHPB5+Gm8ySS9zbtrKrjMRAMcilxx4DQQ6x2SrMM6hu4nglu+L4LK8Mt7RP2cz9uuq0uh1oveLr5jcqFSpqL5AM6iST5coXk+YNxFOsa5IIJN2EloH9ptI9k5yrtm3Rpc4gyDfjeTdU5aFwe+t5TIym03Ga2v6m7qZLQqVDUewF3ExvCdUMRTaAA2w9AsP8A9WUoltUAnhv023VXEZq5zSQXEdGOWZZobZ8SfH1Hwk5dI3WMr6viqhreTd/dLcRnlGiD3bBMfE67j5dVhm5n/c9zfMEfVXqTWPb4HievH1Uo6Dy/xdfsMfXwT43tBVqyYieZ28uCz+IxcOu7UeU29FcxeCrk2FvMfdVKeQvJmpYcpH3WrTXCCM+by8JHVCo5+2ya5cWl+gvLeB/Y7cVTq5kymBTbBOwjYefJTUgAA7Ynioyy+1x7GzoKI2xcpD3E5TRayNAcJmXEuk8z1+6qnKqLxAaGuixbaPuldfMnN+EyJ2O3pyVzD4xtUWOl44FCUlzk0fIgljAkxAfSqFjz5H+4fyVbpVPoq3atxhrryDHoevHYJdSzU2lrvb91YdXmQTRkWyVdjgzRmrspO/2SH/EzwAnkT+y5GOqO5NHPj6JC0kmMhLc8JDbGZq2nY7nh91LUxjH04Ahx48SqWHDCwG/eA2M7jirVTNx+bxc2kCf51CHVtxtXI2e+EsIQ1w7VzVUsdr1arco+UpxUxLLkNIb1OyrViHAFkRz+60YTl00KlCU2lN899nRIZGogTzIH1VLHZ6BZviP/ANR91xi8Cw/E4A85+qU4jDhuzg7yTIVRbyyhrb748LGPzIamIc4kkmT1QudKFa4MBqQMqkbEhXqGcvG8H5JeQviGk+xleosq/BLBpMr7Su1BrhM9fumbcBQqE6mgOP1+ixIMJlg80eHDUZB48lUs067g8M1dLroz9GoWfr/6NsXSNEwPE1fBixzUjnahzlKsx8BFpBXYwysPs2LrZaaO6L9JYr468BVP8PDrkwq/4nkPddMrPJm3yhOUcLgxbdVC15sWRnl7ajDDHub629itBlOYO1w9wIg3G0lZduLqAWA8+P2X3B4xzHS8m/lY80i2pzTLWm1GnhOOMm3ZmjmeBxGmZB5dPX+brh+Yg3InpyH6BJH4su3K7pVztP7wqPknqVZDsunENMyBDhccx90hr5LLnACwO6sYvHibCJhW8HiS0Egg9D9U9KdazEoXxr1WY8NoqYDJKmoEt8PMblbXA45jWQYAH1SGlnbm2ICZ0s0p+Enwu/uj+e6ztSrbPxL9hMdLOCxEqZ7VFWToJiYkAT7rFVM3AkClpdzn9lss8oEuBNRpkWE7jn5LF55Td3pJjYQRtC0tHFbEmiv4rKyuqMoPHt0iE5zW4VHDoCUNzd35vH5kqkWLlX9kfg8o7J+7HQ7Q2ju2jyP7JzhsVqbvaJH6rGK/gczNO0SEmyiLXCNPw/xB0Sam+GaehVvB2n2Undlp1NMRseSWUsa14lpHruPMKrjM4jwi/WbD7qv5Lzwehnr6oQ3OWUOMZju90h19JJgc/NSVBTIkAzHms5leMiQ825lWMVnAvovPHkpujpIpR1dNkfNn+wZnWNMDSbn5Rv8AoocPnjohzQRxPFL6tRzviJK5AVnasYZk2ay12udbwvgaYjMTra9hsIMdeR9lKc3Dj4xB5gJWxR1HKOxZOfbLYtyz2N8RjGmm4McLi4M38uqWU3WUGpdB6ntwKs1ErZbmSFyDsoi9cueu4EOZ91IUaFLAney3UoRy9lXLU1xdGOJS4sXMk1HJwGrqFbpYMkSuDhSuE1FEuBzAssbt+isYip3o2IA2dz9FBQyio7YLRUMsLabQRcBG1ZyWPtVnl+W3wZ+ngZ/8Jvg8ot+yYUMDzCZ0sPAUsFVsRVMt5k+iq1cACD+pK0tShKp4jDwCUNHEzMNxXd+Fx/ZfcTmgDfCZPTYKpj6Z1EqnpUNiLy110YbEyX8WT8V59/RXMLqNw+w2vf1CXMokpzl9MtbZdaRUjZNc5BzNRlxJPt+iuUsWQADcC3X3ULiRwXIeeQUHBMfXq7a5boy5GYzTg4eEbAGUrzbQ9wLINvK6lnyVeszqoqCTyixf4hbdXsnhi59I8lXcFdez+Sq72dCmozSANX0tUwYEOYjJJRWCENQQu18hGQ2o5AXQQvkoOrCOkLmUSjB3cSFyhc5DnLhdSFTkfZRK+IUheQQhCDgIQhAGxzDCfyyW0svkoQuD0OMPgAArNDLgOSEKRxsY0aAHBSPpIQgjk5ZTAXZKEIOEbnKtXuEIQdRnsZgL2JVKpgj/AABCFHAw4GDjl7BWqbIHD5oQgiz65/8ALqMzyCEIOHzWQualRCFFnSvUKruK+oXDhyD1XWqyEIJIhcVyShC6dbOZXzUhCkKbPmpEoQukcs+IQhBwEIQgAQhCABCEIA//2Q==">
            <a:extLst>
              <a:ext uri="{FF2B5EF4-FFF2-40B4-BE49-F238E27FC236}">
                <a16:creationId xmlns:a16="http://schemas.microsoft.com/office/drawing/2014/main" id="{28CA10B5-23C6-A778-DEC3-71FB8AED0C27}"/>
              </a:ext>
            </a:extLst>
          </p:cNvPr>
          <p:cNvSpPr>
            <a:spLocks noChangeAspect="1" noChangeArrowheads="1"/>
          </p:cNvSpPr>
          <p:nvPr/>
        </p:nvSpPr>
        <p:spPr bwMode="auto">
          <a:xfrm>
            <a:off x="155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02" name="AutoShape 9" descr="data:image/jpeg;base64,/9j/4AAQSkZJRgABAQAAAQABAAD/2wCEAAkGBhQQEBQUERQUFRQWFhcVFhYVFBYYFBcYFxUXFhgUGBcYGyYgGRokGhUVIC8gIycpLCwsGCIxNTAqNSYrLCkBCQoKDgwOGg8PGiwkHyQsKSwsLywsLCwsLC8sLCwsLCosLCwsLCwsLCwsLCwsLCwsLCwsLCwsLCwsLCwsLCwsLP/AABEIALcBEwMBIgACEQEDEQH/xAAbAAACAwEBAQAAAAAAAAAAAAAAAwECBAUGB//EAEUQAAIBAwIDBAYGCAUEAQUAAAECEQADEiExBEFRBSJhcRMyUoGRoQYVQrHB0RQjYnKCkrLwM3Oi0uFDU8LxNAeDo7Pi/8QAGgEAAgMBAQAAAAAAAAAAAAAAAAQBAgMFBv/EADERAAICAQQAAwYFBQEBAAAAAAABAhEDBBIhMRNBUQUiMmFxsRSBkdHwQqHB4fFSM//aAAwDAQACEQMRAD8A+f8Axo99b+Es2Taum47i4FX0KqoKsxbvZtPdAX+9IOe7cZyMiWIVUEkmFUQqjwA0ArpI5wsgYg5HKTIjQCBBynUkltI0gbzov30wpG9RjU0FlKNfGm27UsBIWTEmYHiYBMeQoYjEDGCJkyZMxAImBGu3WoATrRr40+7bUBcWyJWWGMYmSMZnvaAGfGOVLxoADfbEJk2IJYLJgMQAWjqQqj3UvWnW7BaY5AsdQNAJO518t6pFFE2U18aNavFSkSJEiRImJHMTyoAXr41EnxrZdvJncKWwEbIIjMzG2CZWG0yZRpJ35is2NAEXLrNGRJgBRJ2A2HkKrJ6mtnE8UHt2kFu2pthgXUEPcybIG4Z1I2HhWXGoApJ6n40Sepq+NSlosYUEnkACT8BUgM4vhggSLivmgchC3cJJHo2kDvCOUjWs8nqfjVopjIuAgtnLZAgYxpiQZkn1pBHIdagkqnDuUZwrFFKhmAOKlpxBOwmDHWKVkep+NXpl/hGTHNSuSh1kRkpkBh1Bg6+FACMj1PxoyPU/Gmiz3S0roQMZ7xkEyB0EanxFUigCuR6n40ZHqfjTLdrIxIGhPeMDQEx5mIA5mBRaIE5Ll3SBrEEjRtN4Osc6AF5HqfjRkep+NTFRFABkep+NWt32UyCQYI+IIO/gTVr1pRji2UqC3dIxYzKa7xpqNNaGs45BpDQIAgjWDqZ07pnSaAF5HqatccT3ZAgbtOsCTsNzJjltrvVYqIoAbYtl2VQQCxCgswVQSYksTCjXc6CqMSCRO2mhkfGrC8cCsLBYNOIykAiA0SBrtMHTpT+yeCW9eS3cupZVpm484rCk6x1gD31BJlmipYQTBkTv18ddfjRWT7LG0LTbZUKdGzlSjBoCxMyIkn1YIIiOc6CrpU401XBhYu4SxJYkkkkkmSSdSSTuarjTcajGpoiyqcMzBiqkhQCxAJCgkKCTyEkDXrVCtaLVuSFkDIgSTC6ncnkKbYvMpQKUUq+QfEaE4iWbEllGIMGY1ga1Ukw41GNaiMSCrSRBmIhgeXXYa1ftBna6zXGDuxyZgytJYZEyuk669DIqQMWFbOyezDfuhNhux6KN/fqB76RjXqvo1Y9Fw9y7GpDEeSAx8WyoovBWw7S7J4a3Ydgg7sqDk055YRM6977jXmu0eyXsYF1ZVuLkmYAYiYOg8fATMxEE/SuxODBu213FtWuEnXWCgPmS7N/Ca4X/ANQ+zzbFgllbW4NAFOpUjuyZEAjLmd965887WqjjXVc/z9B14V4DnR4bGruFxWAQ2uRLAgmdIEDHSBufdtVsaMafoQsTjRjTcaMaKATjTeF4l7Th7bMjiYZWKsJBBgjUaEj31o4zhcG9V1VgHQP6xRvVaQACDB1FZ8ajsOhWNGNMxp/E8RmtsYIuC4SiwX7xOTme82sT0AoAzW7hWY0yUqdAdDuNRptuNaGtjEHKWkgrB0AiDOxmW05R41bGm2OHVg+ThCq5KCrHNpAwBHqmCTJ008aKJsyRRjTcateIZiQoUEyFWYHgMiT8TQAiKMaZjT+D7NuXjFpGcjfETHmdhsd6rJqKuTpEq3wjHjRjXQ4/sW9YAN62yAmATEE9JBOuh08Kx41EJxmri7XyBprhisaMafZusjZIxVhIkGDqCp1HUEj31Nl8cu6rSpXvAnGY7ywR3hGm+50qxFiw4wK4gkkEPrkAAZUaxBkEyJ7o8aVFa7Xo8HyDm4cfRkFQg73fzBEnTaCNd6RjQSLimXLxYKDEKCBAAMFi2pAk6k7zRjUY0UFlIoq8UVg+y6Ooq6DyoxpqJoPIfdU406lwLNkIMRIKknJSpWYBWMtRE94wRqCs6aVW45ZpbwBgAaABdgImAKtjV0szMkCATrOv7IgHXzgab0UFlHuBXf0WQU5KMsS2B0gwImOYpSKJEiROomCRzE8qZhRjRQWKuKCTAgSYEzAnQTz86rjTsaMaKCyOF4Q3HVF3Yx4DmSfACTXt7KW0RbWSwFCQWEnSNR1NeY7G4Vi4cZASUGOjOY7ygn1VAPebkYA129KFYLHo7ePsh/wKAH3kVXzGsapWX7N7eXgbVtuIUl70rCQSqWP1ckGNC2Tbz34jQmvL/SjtccXxBdcggAVAxMxuTEkLJnQeFdTtK3aFpyVde6YVgcQ5LFQp1AJdye4Y1M15orSmHSxjN5G7lz/P0NNRnk4rGuhGNMcrgoCwwLEvke8DGIx2EQ2o3nwq2NGNOUJWUSyCGJYAiIBmWkxAgRpvrFVuwYxECADrOoAk7czJjlNMxpvEX2uEF2LFVVBPJVEKvkBUUTZjxoxp2FGFTRFicajGnY1GNRRNisajGnY1GNFBZFi4UYMApI1hlDKfNWEEedKxrXZ4l0DhGIDrg4H2lkNB94B91JxqKJsjhuEa66pbGTsYUfiTyAAJJ5AGvpXY3Z68Kq2EhiBndc6SToD5kgwOSpXJ+hvBJa4duJcGWygxtbU6Y9ciJnn3Ry16/GcX+i8Ncuvrc1YjrcaFS2PAdxfJZry3tHVPNk8OPSdfVnW02LZHc+2V4jgbPE3D+kW2uKG9DbjLEGQLjSpGpaF5n9WdNTXzK5ZxJX2SV67GN/dX0i59KeDs8PZKFbxUqVTEG6CD37hU+pcEu2pEmYNeB45ka7ca2CEZ2ZQwAIBJIBAJjeK6Xs2LjcfkRr0lGNdma9YxMBlbQGVkjUAxqBtMHxBq3FBC36sMFhdHIJygZGQBoWmB0oxqMa69HKsVjUY07GoxooLFY1GNOxoxqKCzORU1dhrRS0u2bLo7CLoPIfdTUuEKyjZonQcjI1Ika9Km2vdHkPuqca6CXAnfInGmXLkqoxUYgiQDk0mZYk6kbCI0FTjRhRQWJxowrTPdxxEzOWuW0Y7xHPafGl4UUFicalLBYhV9ZiFHmefkN/dTMK19mKQzuN0UKn+Zd7q/D7mqsuEXxrdKjsdlcOBJX1F/VW/3UMO3m1wNJ54in9oHFM+aEMPKQGHvUsKdYshEVRsoCj3CJrL2pehWDA4wnegkD9YMso2AWDJ8ap0h4jt2xlw9wc1GY/gIf7lPxryWNez7RuRZuH9ho8ypj5kV5EW4EdNKsuxbN5CsajGnY0Y1ajCxJWr3+HKMVMEgx3WDL7mUwfdVsaMaKJsThUY0/GoxooLE41GNOK0tFJJgZNEgH1VH2S3iTJ0BPwmls+ZYY2zbDieV0hYg7VONXewQQCxLTk0aADkPGY8oB0qxX/0NSSdAAOZJ0qcOTxIbmRlx7JbStrhmchUVmY7BQSfgK6FrskWnHpypI1NpVFxp0xzOQtjriSeUiK7q2f0Dh4EfpF3QtvjG/mqSPNiOW3F0UeHUmTJO5PMknfmTXA1XtKWS44+I9fNnX0uhXxTO5wvbVpnX0qX2fIBC+DjIkBcUQ4q0kAEL76y/TjhLxt2rr6JmQbYghCw7jOw9Zz3l07oyAEzJwJdKMjASVuW2AmJi4pieW29eg+m7PctIjLdto1yHBNoq0IzAEq7EwVBiIkCeQpHCor3n/PoPzxpcI8Fb4hrc4xLA2zIB7rEZROxgHXzqcauvChSRAkGJA30BB8JBFXxr1GkxqMLTu+Tz+qyOU6aquBONRjTsaMaboVsRjRjTsajGigsTjRhTsaMaiibMdwa0Uy6NaKUl2zddHbtL3R5D7qtjV7S91fIfdVsa6KXAk3yKxqMabjRjU0RYrGoxp2NRjRQWKxro9jJOA/auXm88ms2wfcrGORSseNa+yeIt2vSTOTsogK2sKI1iNy2s1lkXQxgfvHdpHFcaLcDdj6qjePaPsr4ny1OlZb3HORoMB19Z/cBoD/N5Vz+AuwSrTnJ7zRlcj7RgnvAEAjl0ANZuXoOUW4riz6L0LAIWZVtsJZMS+WMwIIUYwYnSOg5qa7iD/cEdQRBB5gg11eOvALjAYv3QpUsD1LKNSoGp8NNyK7vH/R9G4ZHW+HVbQW3cuDUgLI79uDGhMMrwJ8aVy6pYJJS6Zb8M80XXaPHY1GNdrguyUIOZLMDDQSqgwGgRrEEHUzrrB0BxfYoCk25ka4kzPgCdj0kx99XWuxN1z9Rd6LIlfBxcajGg359QZGOsAb6MeW20T4VP6PPrmfDZfhz9/wAKvm1ePFx2/kUxaaeTnpChcB9WW/d1HLntz61YWmPsjzJP3R4VoAjahmA3Pj8P/Yrlz1+WXw8HRhosce+Tm/o5cMWJkGAFYqsaatzOsz5bUy3eg4LMkZlyBk06Tj9meUjYaDStpUq0OpBWUjUNqWuqH0hNWvaavAUEJ6wXxNzXLkoMqogAEg5Ae7UmSeZJArPHNTyp5XaLSi4434a5FLajbz8SepPOuv8ARrhFNxr1wgW7Ayk7ZkTP8Ka+br0rnSInlEz4RM/Cut2gPRWrXD7GBeveLMZVD5FT/ItOe1cvh4Vjj/V9vP8AYT0OJ5Mtvy+5n4vjDec3GEToqn7Kj1V89ST4k+FYbjy2PQofmzn+gfGtFIsLL3D4hR/Ih+815hHpqpJI02llkHW5bHxuKPxr1f04Pds/5rH4W2H/AJV5vstMuJsDreQ+5T6Q/JDXovpt6lj/ADGH/wCNj+FXXw/r9jOXxr8jwNtfV8UH+lmH3RV8arZjG1+0rR7yrfdPwrRjXq/Z73YF+f3PN65Vmf5fYTjUYU7GjGn6ErE4VUrrAgGJJOyqN3PgP+Ka5jQRMTroANsmPIfMnQa1VEkbECZ19ZiNmYch0Xlz12Wy5G34ePvzfp/v0Qxjgkt8+vv/ADzZQJvuROkwDHiABHl40Y07GjGt4x2pIxcrdnPvr3j7vuopnEL3j7vuopSXxMZj0juWR3V/dH3VeK5djtc4L3B6o+2en7tS3ar8go+J/EU1+IxpdizwTvo6UUY1yj2i/UDyUfjNXt9qkesAR12I/D7qhamDJeCaOlFZ/wBKB9UFvEQF/mO/ums9/iswDBxPqIdC5iZbooGsdNTOgp6zAmJjWNvd4UjqPaG17cX6/sOYNDavJ+gG437I+J/KtfZvAXr7n0SB/RAXGhoMEsgVQRBY94gEj1Tzicter+jnCpb4dXcANdJuDMXbbFdFXC7bnu4KrER9okwNaQ/G5vN/2Q5+FxLpHHYZjcgTBiQdDqpnVTyI0I8Kh+FUqFiANo0KkbFSNjXp+K7LS/r+t9LAPpE9FcBWIXIqQby/tEZ+IrzTuVuvb0bBiuanQwSCcTqBkrjn6tdDBqI5ePMxnjcRScHEnJi5+2ccoBkAADEDwjXc61WxecZKoQXNCw1CPDZJd2P2lB5kEMswZOqkcTbmCpAcTjPP2lPgYHlAPKtpwUlTKqTTtFeH4THWcbhORZZ3OpBB9ZfBp93LqcJxWay0Ag4trpMA6E8iCD74rmW3bIZwMpCqDO2pZjA8BptPOdNXZ9gPZMzFxmc7aqxhRqCIKBaT1UIqKpG+GTbZyuMt43roG2eXvZVdv9TE++l1AsG2WQksVYjJjLMN1YnqVK0q+SZVTrpJ9kGdfPQx41y32NLoLlwscV3EZHoNTH7xA90g1a3di6SMg6hSDsFBJOSn25ET9nGRqVKyAFAVR5KPn/yTUHhWBzkExBXYRuAD1BJ1O88uW2LT5MqbguEY5M0INKT7GKQqsORWQP2rcv8A0enHm1ZrvByWIJkqQATIk/nAHlMb04X8SpghgQVDKYJBkKTtrEb1oXhCbno7QZ4AZIEn0ZAZHb2RiVljABnXSsmpQfPBonF9PgQpyUEaSAR4cxWniuMN67cuERkRpMxiqrE9JDH30hLfo81JQhCTKMGXEjOMhoYkjSRpvUcOsIoO8a+Z1PzJpr2rKM8eOfm/tx/kw9mQcck15IY22mp5DqelK4X1Ad8hkT1JEk/30o4piEMcyo8QGYKT8CaaBGg0A/uK4XkdvzNvYPE204u2brogVbjAuwUE4i2BJ/zCfdWz6bfSGw/ordq4lxh6S8cHVgqrbZdSpOpL6DwNX+jv0at8Rbe7dz1bBMHZe6hIY6aGXyH8IrwD8IF7S49VJIQtaBYyYNxUAJ5wB8qYhBNO/Jff/orOXv8AHr9jtjhv1SrsVVY/eVYHzostkJ57EdDzFaTVuC7Ma/dPoyoIADFpxZm/w7cgaMYczGgUzuKc9m6vwZuMvhf9vmL6/SeLFSj2v7/Iz40u4Y6eJOoUciQNTOwA1J+IdxSFCyHuOujZCcSYgQPWJBkAb77VS3w+0zpqJMmebE83PXlsNN/QTyvI9mF/V+S/d+i/U4Ucagt2X8l5v/Qm3Z5mRrIB3nbJ40yjlsuw5mm403GjGt8eKOOO2P8APmzGeRzdsVjUY07GoxrSilnM4kd4+77hRV+LHfPu+4UUjP4mOx+FGaz6q/uj7hV6pZ9Vf3R9wq9KG4UssJ1EhYMe0zGETy0JPgKZSFMtH7TN/KiIPmz1WfVF4d2buzULFrjGWPcHQBTriOQLT54ia31j7LbuEey7D4nMfJ62Vzp/Ex6Hwoq6kjEbsQg83IQfNhX0mzYCnG0ymBiFs3TZfFNFyQlgxAjU4+OlfN2WeoggggkEFSGBBGoIIBnwrevb3ERDXPSjeL6Lc+Dd1xz+1zNVJaPchcGBbuYy5a5wwBgAli12y4UHEHca8wa8Hbum5ce4Fxm7dlCfsXH9Kon2gLgPvYdDW279KWuWxZNsItwhSVus1sD1sQrrkuRULAYrDHTUUtLQBYie8ZPniF09yiulocfc/wAhTM/IvWd2/Widktlj0GTAAnpojVorDZsekLM0YM0gD7QWFUsfZkFsf2tZ2rosXIuOSrXPVLAW7c6QGMBzO0k5eAUdDW/65tr3bYzCjSColVH2ZILaDkI8ax8bkWAWYUF2YqxRSQUTNgCFmbhE+xSbAHeJZFUSZa4jlZHeK4OZYjmVDGee1c7VNOVeg1h4Vlu0iDfYjZrdtvjmP6VWsxYKCTtvtyA+dXd8mZoiYAB3CqMVU+MCT4k1zuPvywQHQd5iOoOig+B1Pu60go75UhiUtsbOpwtkgS3rHU+HML5Db4nnTorj2uPdeeXg2vz3rUvbA5qfcQfvivSYs2KMVFcUcDJiyOTk+TZd4YuCo3O2oEEahpOgAiZOgAk6Cq2Vtq4ZY9DcZhB0HpEy0ctqw0uQreqRMAsQLDjRhaCq2d9yi7aYultVOuxuNJidEHvxNxlkOxW2YyIVsVJKr3VbeZKqpPOSaRz7dRk7qr/n69fR+ozgcsMeVY3EFHLsSpGOROpRQVzJ6tq3kQPOOBtsz21uXMA7NkcBkqhHc+ZAUTp10qyE39U/w0hmZpVZnu5EjQTsILMQMQY1ZxNhSigZd4l5kozIsopOJlVL+lxUE/4ckkkY87X5Mbccceo9v1Ojoozjc5dyfXp9T0PEdh8IlpsmuOTC5TLKxuC0rqiACRcI5Hbx183wiPdwVRFxyEiPVc+tIOox7xIO2JrV2fL3QLlx3tkXWuK5DKy27T3oMjTvWU231nc10vogzemtm4st6EotwnvMo9Vm11INq6gfcriNhJ50tslwPucoyo9L2bZSwfQqz4ooKrcg9waFlbciSAQSYPQET8mtIPT3rx09M6XGnq125cPkIC/Cvpv0xDLwzXU9ZAw/guj0Tn3BlfztivA8Ba7/AIDX5YgfN/hW2nxvLNQT+L/BjkmsUHkfkPe5riurHlyA9o+H37DwvY4k2A4WDkvfYglgZlLi46+kDDugeW1Rcxtg4hRMTA9wJA1PQAb7DwtZs8235AnadyY0LHry2Gm/XxaGONPDHmT+J/8AlfL5/wDWczLrZTayvhLper/b/iGX+IF5vSsIuMRksqQpW2EuEYmIZlUgkdYJE1XGmRRFdbBgWGG1HNz5nmnuYvGjGmRURW5iLxoxpkURUAcnjB3z7vuFFU47ik9Ie+vL7Q6DxornTa3MfgvdRkst3V/dH3Cr5VS1wy4r9nursfDodPlVv0c+0D5jX4g/hSSmjcnKkWTqD+yD73Zn/pKVZLReQ2iAEuZGoX1lXn4E8p60pb/dk+sdYjUs2ygecKB4CjcnL6GlVH6nW7LXuE+0zH4HEfJRWyl8NZwRV6AD4DU/GkdocXgsL67er4dXPgPmYFc93OXHmOr3Y8jbPEh2YAjumPGeZ8p08wadXk+P4csbeBZWUmCpOXqzv7hT+H7S4hJyKuOQYQ2pgDJY1nwrSeKnSZSOS1bPRugYEHY1o4btHGFunrD8jAnv+yY57Hw2rlp2sPtKw8u8PwPyro9g/SE27zLZFv0lzFEuXcgEU+ssEAatjJ8F0PK2PJkwc0S4wy8WdEPkQq99m0VV1ZvID79hzIpV3i1tMbdwG2yQpBEqpxBAzSV2I51Z7Zt8QA3HcPaFwG3cPDgLiVLOgY2wg1LONTuQNZrl8bft2rrr6cXZOYeGybPUzMmcshM9K2/HzlLiJR6ZJcs3dndu3rRdrTlA7TBRCYUYrOSyNJMftGs/E3mu3GuXCGd2yLYgagBRoNoCgVzuI7RQqwBJJUgQrcwQNSK08JeDopHSNdwRoQfEEUpPc25SXZpHb0htc7tJxmg5gMT5EgfeP7mov9pFWZYIhoLQDCkAgqvMiefwO1aOI4YXLYxIJAlGmdfPmDsf+KmHuSUmRL3k0jDlRlSUuSOnUHcEaEHxB0qcq6IidHs3jCLlkEgBbyMjEx6NiyAsDBGJxSQwI7s6HWjgUtFsDZunEQ6vfACkd3FhbsoxMgiAynQ1zWblEzoB1J0A99d+0WxHpBbuPABd0fMwIGTJcX0kDQFwxgDWkdVNY+nTY1p8TyPq0jQnfADNhat74KAluR6ttNjdYaKDLExJIBIUz5EmAsxCjZVACog8FUKs84nnU3LhaMjOIIUQqqoOpCooCrOkmJMak1WuRKXkdWEK5Zp7MtO1+0LYUtLaOSEKYMLisVBIBtsyyNiwr2fZPY/oiCdMUFtFyDlVAUasEQHRQAAojvEkljXJ+hPAf4l88/1VvyU/rG97gL/9vxr1VXTaVGM0pSsydr8L6Xh71v27bqPMqQPnFfIeE45zLowCkKxyWVVeRI9aSSYUGTNfaga+Ldo2/R3btoCFt3rohQTqHYB28cYA6DQU5o21J7eH6+nqK6inGpdFjxr5EggayJUFtokmcco020Gg5zot9ssBqqt4yV+UGsNuw7eqh12JgDpOuv4xTl7MuEicQJ1Mk6DnEDfzrrQz+EqjI5s4Rm/eQ9u2H5BB7ifxpTdo3D9r4BR+FWHZJP8A1BOn2f8A+tulSOxz/wBw/wAoj89vHf4UPVt/1MqsUF5GdeIYahmn94/iYrRb7Vcb4t5iD8R+VWXscc3b3ADy61YdkL7T/wAw6dYnfX/iqrVbemyXCL7Qq52m5OhCjoAD8zP4VmZp3k+ZJraezLQ3Laambh1jSTrpr0gTVl7LtTzJ/fbqZOh93uiolqd3dkxjGPSPN8d/iH3fcKK29p8CgusAo5dT9kdTRVfERqMt3FxWYkKNx+yD+E+7wpwI5aeUdNKtZ4B8FjE91eZHIeBo/RLg+yPcw/GKytGYiO7gOYgxMBOnmdQPAs27Vp4AB2Dt0yReinT0jdCdYHSecxT0T80b4T/TNaOFuxwwbaLfv7qn8qznwqQ1je+VvyLcTxsEqmrDcn1V/NvD4xzwtwwJJLNJ3JIM/EbeA0pVlwEUSBAE/DU/HWmrdB5g/Crxjt6MZ5HIpwvC5EuTI2Xujbm2umpHTYDrVbwLRiCUUkzOpaCJA9ka7c/m/g3glOmq/u9P4Tp5EVS0IyX2WMeTd4fJo91Vi3vtm03WNbTOXjfTz0++oYT/AH/f96VtyA3PxPupJNr9j/TTG/1QsmbbXb4S1geGtPoQWJAc94nRipNuAQBjtiDWftHtX07AizbshRAwADNMatjppGm/rN4UtOGy/wAO3kOuWI2ncmdo8DO9MTsVzu4XwALctNTGk8tPOsorHB2jaWaUlTMs1o7O4rB4PquQPJtgffoPOPGnnsTpcb3qpO3WOvy08aXd7MKQxYFVYMRjriGBkmY03On2fGrznGUaKwlUkL7QMXm8lPyI/wDGq8BcYXFCHRicgfV2JLeDab+Os1t7TtqzW8iRq2oiSMdhoZlimg1qtnhQr92Q7DSTkUSdW1MZEx4e4Gc1NPHtNWqm2Z+01Vbuh1Ilx0OynwJAPwHvz25b1VZv3VJGkTrsdx8a7q8IgA7qmJ1IBOogkk6knmTTg9THK4xpGEpbnZyezeEb0pLiMBIBIMlpE6E7AN8a69bez/o7c4hWvWyox7gU/wDUIgsC32MZ0J3LGYGtY3UqxVgVYbqwhh5g8vHauXqW5TbZ2NJXhpEVDhjonrMQq/vMQq/6iKmuh9HuH9JxdkclLXT/AALA/wBbpS8VbGZOlZ7vg+EWzbS2nqooUeQET5nf31a/fVFZ3MKoLMegAk/Kr1h4r9bdFv7CFbl3xO9u38QHPgq8nrRcvkVNPDMxtqXGLlQWUfZJElfdt7q+edof/Iv/AOfd/wD2E/lX0ivn30itYcXeHtFbg/jQA/6ket8D95iuqXuIwFZO58tPyn51UWRvz6kknTn51X0x5Kffp/Z+XjUhj4D8uXkfjTZzxgEbVR3I2WfeAPfz+RqQetTlQBSW10Xw1PURy00n4eOjCaWeIAMTrIHlO09B41AvzsG2J1EbGMddjQAv9JtA7rrJ01GuhJI0E+MTTUvKfV132HMakHpMz41fKjKgDhdqf4reS/0iijtU/rW/h/pFRWi6NEbuHywXvn1V3VT9keApmb9VP8JH/lVeH9Rf3V/pFMrfZH0MyBdfop8iR+BrKv8A8Rv3bmn8T6VrFI4JkeyEyE4QwnvCV72m+hasMsVFKhjB2zQeL6hx7p/pmqPxCH1h/MjfitVssSNdxo3mND7ufkRTK08NeQv0YuKe2uLLgCGAMQCVY4kaeJU/w1N20AwfHKBDCJJXw/aHLrqOYrVeth1KnYgg+8RWVs0guysshSccSJ0DHUzrAPnNZzxtcoYxzTW2RptLbOqhNddh+NPGn4f8Vyrd+2GIODB2mYBIJ5N4dD8etbP0ZeQj90lfuIqyhuV2YyW10as6M6zeiPJm98EfMfjUd/qp9xH4mo8NlTVnSeM4jC27DdVJE7SBp86WWf2V/nP+yl31Z1ZWXQgglXHykCo2Mky8FcJtEt3jZuZDQeriCwA2Hdd4Hl0rp2BqzHdj5wBoon4nzY1l7NtBWuLiQCEbvEGZyUmQT7IqUvej7jzIGhAJBXYHQaHSDPOqV7zQxktwTRsIB3+81KwNhHkKyjjEP2l+IqvEHJe6eckCDIH2f+Oe3OpowSs9F9E+2TbvsiA3EYZXVTvNbxEC7A9ykDU92ASsH2t/hbPFIMgl1PssNYP7LLqp8iDXhV+lYTiP0hLSrnYW2ys4VMgQZSAe7CqACAfKubxvaVy7xNy6wa2zBIwNy33YI0Mgtqra/lSriskuODpf/GHqdntX6P3bDtir3LW6uoyYD2bgUSCPaiCNdDIrd9B7YN68/soiDwyZ2YefcSuf9HfpM9q8ov3nNlgVJuMWCNoVbIywGhB1jvA6RNe64fjrd0TbuI/irq33E1hPHsZrDN4kSvE8SQcEg3CNjsoP236Lvpu0QOZF+F4YW1gEnUszH1mY6lj4n5aAaAU1LUTA3MnTc9TWTju2LNgTdu208Cwy9yjvH3Cqd8In5s114j6bpHEofasx/Lcb/fXo73bLG0btq1KBDcD3GwUqFykKAzmR1UV4LtLtq5xTK93AQsKqKQAGIYySSWOg1022pjDCW6xfUyShXqLyoypGVGdN0c4fnRlSMqMqKAflRlSMqMqKAflRlSMqM6KA5XabfrW/h/pFTSu0m/Wt7v6RRWqXBY6li4pRRkNVGx10Anxq6A6QchH9mdZpVrh1ZBKgyig6bwNKsLEbFh4AiPcCIFX8RFC5uEcjHhr+NZOP4sqFYCCGMFhoJRh1/Gnm2+ve35wAQOq76x156+FVF24NCgaehHLmZ68hy5+E7ovglOnZz07UIbNiCD60AAR7XmB8QI6R1je6Kx9w/EikhhpFo780UaDnr93PlVm4g/ZQ78xEqOnRjsAfPapTSJk7dlbfH5TCXNPaRgD5GDS+LV7iwFjUHWTMe6mfpDqVzAAJMkSQBEiTygwJO/hTP0tYBBkHnyHieg1HxFTaZU417hLg0KaHSch92/yNdhL5xEqxaBMKYmNYyir2eIDDQ/HQ+BjodCPOpF0EkSJXRvCROvuoJbsTe4wr/wBNzPIAE/AGmG9+y/w/M02ipKihxI5yD0I1+U1VuMUbk/A/lT5ooAzXLlthJnQbjJTG8SI6VgbtFyqEAZhQCx+1IEgiOZAMjbl0PYNZh2ba/wC2n8oqrim7NIzpUM4fiRcQN13B5EaEHyNHoUP2V+AqV4dRsqjyUflQ3Dqfsj7vuqxQd2Xx54O8LiKhBBXFtAC2uhAle8AdOcj7Wje0Fv8AFs3EvLqqlO5ksYnKFVdSBLSWO5idDGU2hBB1B3BJI+dKPAod1B1nWSOuxPWsHie/chmOdeHskiRY5q7dR6p+8T86oeCnfBvE2xP31qqmJ6j+X/mtdqFrM/6F0FsfwH/dVk4dl2NseSEfc1NQNzKnXkpGnxqLgYqdFJjaTB8DOwO3vo2omz1n0c+lHDJwKJduAkIwK4PqpZsUUxBOJURPOvKDgL3oXvKi+gRsZZ++NYCLp+tYSoJESTABM1u7c+kP6VjHDC0VJYkQzMcSFWQghRk3M8ulI43tk3LVi16N0t2VAxEks50e5lhAbEtG+rtSKU07o6k/CnFJtcGBL87NbnaCSDO0QYMzTcH6p8G/OtHH9pve7ltWs2oChfV7ojFYkzEddTqY1DRTcEmuUc7JFRdRdiPRv1X+U/7qPRN7S/yH/dT6KvsRnYj0b9V/lP8AuqRab2l/lP8Aup1Qyzv95o2ILFGy3tD+U/7qPQt7Q/kP+6rehHj/ADN+dQeHHLQ9QdfnM0bUFnD7SDC60sOX2D7I/aoo7WU+mbX2eX7IoopGiOpY4+3ive+yvJug8Kv9YW/a+TflRRWW0rtD6wt+18m/Kj6wt+18m/KiijaG0PrC37Xyb8qPrC37Xyb8qKKNobQPH2/aHwb8qj9NtTMiYicTMdNtqKKNobSly/Zbcjedm123012G/QdKq1ywd4O+4Y79ZGuuutFFFBRC30X1brDwbJgT1MiduhFSO1gNG18VnUDcwRpy0133qaKsm0FE2e2bTGMoI3BBn5AjpTvrC37Xyb8qKK1DaH1hb9r5N+VLucWh/wCoQOihgfjE/CiigKKfpK/95o8Vlv5sfwJ8aunGID/iEjoV/EKKKKAol+Mtn/qEeQIn/TNH6Xb9s/G5RRQFF/rC37Xyb8qPrC37Xyb8qKKA2h9YW/a+TflR9YW/a+TflRRQG0PrC37Xyb8qPrC37Xyb8qKKA2h9YW/a+TflR9YW/a+TflRRQG0PrC37Xyb8qPrC37Xyb8qKKA2h9YW/a+TflR9YW/a+TflRRQG0PrC37Xyb8qPrC37Xyb8qKKA2nH7R4xDcMN05H2R4UUUVBdI//9k=">
            <a:extLst>
              <a:ext uri="{FF2B5EF4-FFF2-40B4-BE49-F238E27FC236}">
                <a16:creationId xmlns:a16="http://schemas.microsoft.com/office/drawing/2014/main" id="{6D419F6E-FE3C-3CF8-798D-BEC768F10653}"/>
              </a:ext>
            </a:extLst>
          </p:cNvPr>
          <p:cNvSpPr>
            <a:spLocks noChangeAspect="1" noChangeArrowheads="1"/>
          </p:cNvSpPr>
          <p:nvPr/>
        </p:nvSpPr>
        <p:spPr bwMode="auto">
          <a:xfrm>
            <a:off x="155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03" name="AutoShape 11" descr="data:image/jpeg;base64,/9j/4AAQSkZJRgABAQAAAQABAAD/2wCEAAkGBhQQEBQUERQUFRQWFhcVFhYVFBYYFBcYFxUXFhgUGBcYGyYgGRokGhUVIC8gIycpLCwsGCIxNTAqNSYrLCkBCQoKDgwOGg8PGiwkHyQsKSwsLywsLCwsLC8sLCwsLCosLCwsLCwsLCwsLCwsLCwsLCwsLCwsLCwsLCwsLCwsLP/AABEIALcBEwMBIgACEQEDEQH/xAAbAAACAwEBAQAAAAAAAAAAAAAAAwECBAUGB//EAEUQAAIBAwIDBAYGCAUEAQUAAAECEQADEiExBEFRBSJhcRMyUoGRoQYVQrHB0RQjYnKCkrLwM3Oi0uFDU8LxNAeDo7Pi/8QAGgEAAgMBAQAAAAAAAAAAAAAAAAQBAgMFBv/EADERAAICAQQAAwYFBQEBAAAAAAABAhEDBBIhMRNBUQUiMmFxsRSBkdHwQqHB4fFSM//aAAwDAQACEQMRAD8A+f8Axo99b+Es2Taum47i4FX0KqoKsxbvZtPdAX+9IOe7cZyMiWIVUEkmFUQqjwA0ArpI5wsgYg5HKTIjQCBBynUkltI0gbzov30wpG9RjU0FlKNfGm27UsBIWTEmYHiYBMeQoYjEDGCJkyZMxAImBGu3WoATrRr40+7bUBcWyJWWGMYmSMZnvaAGfGOVLxoADfbEJk2IJYLJgMQAWjqQqj3UvWnW7BaY5AsdQNAJO518t6pFFE2U18aNavFSkSJEiRImJHMTyoAXr41EnxrZdvJncKWwEbIIjMzG2CZWG0yZRpJ35is2NAEXLrNGRJgBRJ2A2HkKrJ6mtnE8UHt2kFu2pthgXUEPcybIG4Z1I2HhWXGoApJ6n40Sepq+NSlosYUEnkACT8BUgM4vhggSLivmgchC3cJJHo2kDvCOUjWs8nqfjVopjIuAgtnLZAgYxpiQZkn1pBHIdagkqnDuUZwrFFKhmAOKlpxBOwmDHWKVkep+NXpl/hGTHNSuSh1kRkpkBh1Bg6+FACMj1PxoyPU/Gmiz3S0roQMZ7xkEyB0EanxFUigCuR6n40ZHqfjTLdrIxIGhPeMDQEx5mIA5mBRaIE5Ll3SBrEEjRtN4Osc6AF5HqfjRkep+NTFRFABkep+NWt32UyCQYI+IIO/gTVr1pRji2UqC3dIxYzKa7xpqNNaGs45BpDQIAgjWDqZ07pnSaAF5HqatccT3ZAgbtOsCTsNzJjltrvVYqIoAbYtl2VQQCxCgswVQSYksTCjXc6CqMSCRO2mhkfGrC8cCsLBYNOIykAiA0SBrtMHTpT+yeCW9eS3cupZVpm484rCk6x1gD31BJlmipYQTBkTv18ddfjRWT7LG0LTbZUKdGzlSjBoCxMyIkn1YIIiOc6CrpU401XBhYu4SxJYkkkkkmSSdSSTuarjTcajGpoiyqcMzBiqkhQCxAJCgkKCTyEkDXrVCtaLVuSFkDIgSTC6ncnkKbYvMpQKUUq+QfEaE4iWbEllGIMGY1ga1Ukw41GNaiMSCrSRBmIhgeXXYa1ftBna6zXGDuxyZgytJYZEyuk669DIqQMWFbOyezDfuhNhux6KN/fqB76RjXqvo1Y9Fw9y7GpDEeSAx8WyoovBWw7S7J4a3Ydgg7sqDk055YRM6977jXmu0eyXsYF1ZVuLkmYAYiYOg8fATMxEE/SuxODBu213FtWuEnXWCgPmS7N/Ca4X/ANQ+zzbFgllbW4NAFOpUjuyZEAjLmd965887WqjjXVc/z9B14V4DnR4bGruFxWAQ2uRLAgmdIEDHSBufdtVsaMafoQsTjRjTcaMaKATjTeF4l7Th7bMjiYZWKsJBBgjUaEj31o4zhcG9V1VgHQP6xRvVaQACDB1FZ8ajsOhWNGNMxp/E8RmtsYIuC4SiwX7xOTme82sT0AoAzW7hWY0yUqdAdDuNRptuNaGtjEHKWkgrB0AiDOxmW05R41bGm2OHVg+ThCq5KCrHNpAwBHqmCTJ008aKJsyRRjTcateIZiQoUEyFWYHgMiT8TQAiKMaZjT+D7NuXjFpGcjfETHmdhsd6rJqKuTpEq3wjHjRjXQ4/sW9YAN62yAmATEE9JBOuh08Kx41EJxmri7XyBprhisaMafZusjZIxVhIkGDqCp1HUEj31Nl8cu6rSpXvAnGY7ywR3hGm+50qxFiw4wK4gkkEPrkAAZUaxBkEyJ7o8aVFa7Xo8HyDm4cfRkFQg73fzBEnTaCNd6RjQSLimXLxYKDEKCBAAMFi2pAk6k7zRjUY0UFlIoq8UVg+y6Ooq6DyoxpqJoPIfdU406lwLNkIMRIKknJSpWYBWMtRE94wRqCs6aVW45ZpbwBgAaABdgImAKtjV0szMkCATrOv7IgHXzgab0UFlHuBXf0WQU5KMsS2B0gwImOYpSKJEiROomCRzE8qZhRjRQWKuKCTAgSYEzAnQTz86rjTsaMaKCyOF4Q3HVF3Yx4DmSfACTXt7KW0RbWSwFCQWEnSNR1NeY7G4Vi4cZASUGOjOY7ygn1VAPebkYA129KFYLHo7ePsh/wKAH3kVXzGsapWX7N7eXgbVtuIUl70rCQSqWP1ckGNC2Tbz34jQmvL/SjtccXxBdcggAVAxMxuTEkLJnQeFdTtK3aFpyVde6YVgcQ5LFQp1AJdye4Y1M15orSmHSxjN5G7lz/P0NNRnk4rGuhGNMcrgoCwwLEvke8DGIx2EQ2o3nwq2NGNOUJWUSyCGJYAiIBmWkxAgRpvrFVuwYxECADrOoAk7czJjlNMxpvEX2uEF2LFVVBPJVEKvkBUUTZjxoxp2FGFTRFicajGnY1GNRRNisajGnY1GNFBZFi4UYMApI1hlDKfNWEEedKxrXZ4l0DhGIDrg4H2lkNB94B91JxqKJsjhuEa66pbGTsYUfiTyAAJJ5AGvpXY3Z68Kq2EhiBndc6SToD5kgwOSpXJ+hvBJa4duJcGWygxtbU6Y9ciJnn3Ry16/GcX+i8Ncuvrc1YjrcaFS2PAdxfJZry3tHVPNk8OPSdfVnW02LZHc+2V4jgbPE3D+kW2uKG9DbjLEGQLjSpGpaF5n9WdNTXzK5ZxJX2SV67GN/dX0i59KeDs8PZKFbxUqVTEG6CD37hU+pcEu2pEmYNeB45ka7ca2CEZ2ZQwAIBJIBAJjeK6Xs2LjcfkRr0lGNdma9YxMBlbQGVkjUAxqBtMHxBq3FBC36sMFhdHIJygZGQBoWmB0oxqMa69HKsVjUY07GoxooLFY1GNOxoxqKCzORU1dhrRS0u2bLo7CLoPIfdTUuEKyjZonQcjI1Ika9Km2vdHkPuqca6CXAnfInGmXLkqoxUYgiQDk0mZYk6kbCI0FTjRhRQWJxowrTPdxxEzOWuW0Y7xHPafGl4UUFicalLBYhV9ZiFHmefkN/dTMK19mKQzuN0UKn+Zd7q/D7mqsuEXxrdKjsdlcOBJX1F/VW/3UMO3m1wNJ54in9oHFM+aEMPKQGHvUsKdYshEVRsoCj3CJrL2pehWDA4wnegkD9YMso2AWDJ8ap0h4jt2xlw9wc1GY/gIf7lPxryWNez7RuRZuH9ho8ypj5kV5EW4EdNKsuxbN5CsajGnY0Y1ajCxJWr3+HKMVMEgx3WDL7mUwfdVsaMaKJsThUY0/GoxooLE41GNOK0tFJJgZNEgH1VH2S3iTJ0BPwmls+ZYY2zbDieV0hYg7VONXewQQCxLTk0aADkPGY8oB0qxX/0NSSdAAOZJ0qcOTxIbmRlx7JbStrhmchUVmY7BQSfgK6FrskWnHpypI1NpVFxp0xzOQtjriSeUiK7q2f0Dh4EfpF3QtvjG/mqSPNiOW3F0UeHUmTJO5PMknfmTXA1XtKWS44+I9fNnX0uhXxTO5wvbVpnX0qX2fIBC+DjIkBcUQ4q0kAEL76y/TjhLxt2rr6JmQbYghCw7jOw9Zz3l07oyAEzJwJdKMjASVuW2AmJi4pieW29eg+m7PctIjLdto1yHBNoq0IzAEq7EwVBiIkCeQpHCor3n/PoPzxpcI8Fb4hrc4xLA2zIB7rEZROxgHXzqcauvChSRAkGJA30BB8JBFXxr1GkxqMLTu+Tz+qyOU6aquBONRjTsaMaboVsRjRjTsajGigsTjRhTsaMaiibMdwa0Uy6NaKUl2zddHbtL3R5D7qtjV7S91fIfdVsa6KXAk3yKxqMabjRjU0RYrGoxp2NRjRQWKxro9jJOA/auXm88ms2wfcrGORSseNa+yeIt2vSTOTsogK2sKI1iNy2s1lkXQxgfvHdpHFcaLcDdj6qjePaPsr4ny1OlZb3HORoMB19Z/cBoD/N5Vz+AuwSrTnJ7zRlcj7RgnvAEAjl0ANZuXoOUW4riz6L0LAIWZVtsJZMS+WMwIIUYwYnSOg5qa7iD/cEdQRBB5gg11eOvALjAYv3QpUsD1LKNSoGp8NNyK7vH/R9G4ZHW+HVbQW3cuDUgLI79uDGhMMrwJ8aVy6pYJJS6Zb8M80XXaPHY1GNdrguyUIOZLMDDQSqgwGgRrEEHUzrrB0BxfYoCk25ka4kzPgCdj0kx99XWuxN1z9Rd6LIlfBxcajGg359QZGOsAb6MeW20T4VP6PPrmfDZfhz9/wAKvm1ePFx2/kUxaaeTnpChcB9WW/d1HLntz61YWmPsjzJP3R4VoAjahmA3Pj8P/Yrlz1+WXw8HRhosce+Tm/o5cMWJkGAFYqsaatzOsz5bUy3eg4LMkZlyBk06Tj9meUjYaDStpUq0OpBWUjUNqWuqH0hNWvaavAUEJ6wXxNzXLkoMqogAEg5Ae7UmSeZJArPHNTyp5XaLSi4434a5FLajbz8SepPOuv8ARrhFNxr1wgW7Ayk7ZkTP8Ka+br0rnSInlEz4RM/Cut2gPRWrXD7GBeveLMZVD5FT/ItOe1cvh4Vjj/V9vP8AYT0OJ5Mtvy+5n4vjDec3GEToqn7Kj1V89ST4k+FYbjy2PQofmzn+gfGtFIsLL3D4hR/Ih+815hHpqpJI02llkHW5bHxuKPxr1f04Pds/5rH4W2H/AJV5vstMuJsDreQ+5T6Q/JDXovpt6lj/ADGH/wCNj+FXXw/r9jOXxr8jwNtfV8UH+lmH3RV8arZjG1+0rR7yrfdPwrRjXq/Z73YF+f3PN65Vmf5fYTjUYU7GjGn6ErE4VUrrAgGJJOyqN3PgP+Ka5jQRMTroANsmPIfMnQa1VEkbECZ19ZiNmYch0Xlz12Wy5G34ePvzfp/v0Qxjgkt8+vv/ADzZQJvuROkwDHiABHl40Y07GjGt4x2pIxcrdnPvr3j7vuopnEL3j7vuopSXxMZj0juWR3V/dH3VeK5djtc4L3B6o+2en7tS3ar8go+J/EU1+IxpdizwTvo6UUY1yj2i/UDyUfjNXt9qkesAR12I/D7qhamDJeCaOlFZ/wBKB9UFvEQF/mO/ums9/iswDBxPqIdC5iZbooGsdNTOgp6zAmJjWNvd4UjqPaG17cX6/sOYNDavJ+gG437I+J/KtfZvAXr7n0SB/RAXGhoMEsgVQRBY94gEj1Tzicter+jnCpb4dXcANdJuDMXbbFdFXC7bnu4KrER9okwNaQ/G5vN/2Q5+FxLpHHYZjcgTBiQdDqpnVTyI0I8Kh+FUqFiANo0KkbFSNjXp+K7LS/r+t9LAPpE9FcBWIXIqQby/tEZ+IrzTuVuvb0bBiuanQwSCcTqBkrjn6tdDBqI5ePMxnjcRScHEnJi5+2ccoBkAADEDwjXc61WxecZKoQXNCw1CPDZJd2P2lB5kEMswZOqkcTbmCpAcTjPP2lPgYHlAPKtpwUlTKqTTtFeH4THWcbhORZZ3OpBB9ZfBp93LqcJxWay0Ag4trpMA6E8iCD74rmW3bIZwMpCqDO2pZjA8BptPOdNXZ9gPZMzFxmc7aqxhRqCIKBaT1UIqKpG+GTbZyuMt43roG2eXvZVdv9TE++l1AsG2WQksVYjJjLMN1YnqVK0q+SZVTrpJ9kGdfPQx41y32NLoLlwscV3EZHoNTH7xA90g1a3di6SMg6hSDsFBJOSn25ET9nGRqVKyAFAVR5KPn/yTUHhWBzkExBXYRuAD1BJ1O88uW2LT5MqbguEY5M0INKT7GKQqsORWQP2rcv8A0enHm1ZrvByWIJkqQATIk/nAHlMb04X8SpghgQVDKYJBkKTtrEb1oXhCbno7QZ4AZIEn0ZAZHb2RiVljABnXSsmpQfPBonF9PgQpyUEaSAR4cxWniuMN67cuERkRpMxiqrE9JDH30hLfo81JQhCTKMGXEjOMhoYkjSRpvUcOsIoO8a+Z1PzJpr2rKM8eOfm/tx/kw9mQcck15IY22mp5DqelK4X1Ad8hkT1JEk/30o4piEMcyo8QGYKT8CaaBGg0A/uK4XkdvzNvYPE204u2brogVbjAuwUE4i2BJ/zCfdWz6bfSGw/ordq4lxh6S8cHVgqrbZdSpOpL6DwNX+jv0at8Rbe7dz1bBMHZe6hIY6aGXyH8IrwD8IF7S49VJIQtaBYyYNxUAJ5wB8qYhBNO/Jff/orOXv8AHr9jtjhv1SrsVVY/eVYHzostkJ57EdDzFaTVuC7Ma/dPoyoIADFpxZm/w7cgaMYczGgUzuKc9m6vwZuMvhf9vmL6/SeLFSj2v7/Iz40u4Y6eJOoUciQNTOwA1J+IdxSFCyHuOujZCcSYgQPWJBkAb77VS3w+0zpqJMmebE83PXlsNN/QTyvI9mF/V+S/d+i/U4Ucagt2X8l5v/Qm3Z5mRrIB3nbJ40yjlsuw5mm403GjGt8eKOOO2P8APmzGeRzdsVjUY07GoxrSilnM4kd4+77hRV+LHfPu+4UUjP4mOx+FGaz6q/uj7hV6pZ9Vf3R9wq9KG4UssJ1EhYMe0zGETy0JPgKZSFMtH7TN/KiIPmz1WfVF4d2buzULFrjGWPcHQBTriOQLT54ia31j7LbuEey7D4nMfJ62Vzp/Ex6Hwoq6kjEbsQg83IQfNhX0mzYCnG0ymBiFs3TZfFNFyQlgxAjU4+OlfN2WeoggggkEFSGBBGoIIBnwrevb3ERDXPSjeL6Lc+Dd1xz+1zNVJaPchcGBbuYy5a5wwBgAli12y4UHEHca8wa8Hbum5ce4Fxm7dlCfsXH9Kon2gLgPvYdDW279KWuWxZNsItwhSVus1sD1sQrrkuRULAYrDHTUUtLQBYie8ZPniF09yiulocfc/wAhTM/IvWd2/Widktlj0GTAAnpojVorDZsekLM0YM0gD7QWFUsfZkFsf2tZ2rosXIuOSrXPVLAW7c6QGMBzO0k5eAUdDW/65tr3bYzCjSColVH2ZILaDkI8ax8bkWAWYUF2YqxRSQUTNgCFmbhE+xSbAHeJZFUSZa4jlZHeK4OZYjmVDGee1c7VNOVeg1h4Vlu0iDfYjZrdtvjmP6VWsxYKCTtvtyA+dXd8mZoiYAB3CqMVU+MCT4k1zuPvywQHQd5iOoOig+B1Pu60go75UhiUtsbOpwtkgS3rHU+HML5Db4nnTorj2uPdeeXg2vz3rUvbA5qfcQfvivSYs2KMVFcUcDJiyOTk+TZd4YuCo3O2oEEahpOgAiZOgAk6Cq2Vtq4ZY9DcZhB0HpEy0ctqw0uQreqRMAsQLDjRhaCq2d9yi7aYultVOuxuNJidEHvxNxlkOxW2YyIVsVJKr3VbeZKqpPOSaRz7dRk7qr/n69fR+ozgcsMeVY3EFHLsSpGOROpRQVzJ6tq3kQPOOBtsz21uXMA7NkcBkqhHc+ZAUTp10qyE39U/w0hmZpVZnu5EjQTsILMQMQY1ZxNhSigZd4l5kozIsopOJlVL+lxUE/4ckkkY87X5Mbccceo9v1Ojoozjc5dyfXp9T0PEdh8IlpsmuOTC5TLKxuC0rqiACRcI5Hbx183wiPdwVRFxyEiPVc+tIOox7xIO2JrV2fL3QLlx3tkXWuK5DKy27T3oMjTvWU231nc10vogzemtm4st6EotwnvMo9Vm11INq6gfcriNhJ50tslwPucoyo9L2bZSwfQqz4ooKrcg9waFlbciSAQSYPQET8mtIPT3rx09M6XGnq125cPkIC/Cvpv0xDLwzXU9ZAw/guj0Tn3BlfztivA8Ba7/AIDX5YgfN/hW2nxvLNQT+L/BjkmsUHkfkPe5riurHlyA9o+H37DwvY4k2A4WDkvfYglgZlLi46+kDDugeW1Rcxtg4hRMTA9wJA1PQAb7DwtZs8235AnadyY0LHry2Gm/XxaGONPDHmT+J/8AlfL5/wDWczLrZTayvhLper/b/iGX+IF5vSsIuMRksqQpW2EuEYmIZlUgkdYJE1XGmRRFdbBgWGG1HNz5nmnuYvGjGmRURW5iLxoxpkURUAcnjB3z7vuFFU47ik9Ie+vL7Q6DxornTa3MfgvdRkst3V/dH3Cr5VS1wy4r9nursfDodPlVv0c+0D5jX4g/hSSmjcnKkWTqD+yD73Zn/pKVZLReQ2iAEuZGoX1lXn4E8p60pb/dk+sdYjUs2ygecKB4CjcnL6GlVH6nW7LXuE+0zH4HEfJRWyl8NZwRV6AD4DU/GkdocXgsL67er4dXPgPmYFc93OXHmOr3Y8jbPEh2YAjumPGeZ8p08wadXk+P4csbeBZWUmCpOXqzv7hT+H7S4hJyKuOQYQ2pgDJY1nwrSeKnSZSOS1bPRugYEHY1o4btHGFunrD8jAnv+yY57Hw2rlp2sPtKw8u8PwPyro9g/SE27zLZFv0lzFEuXcgEU+ssEAatjJ8F0PK2PJkwc0S4wy8WdEPkQq99m0VV1ZvID79hzIpV3i1tMbdwG2yQpBEqpxBAzSV2I51Z7Zt8QA3HcPaFwG3cPDgLiVLOgY2wg1LONTuQNZrl8bft2rrr6cXZOYeGybPUzMmcshM9K2/HzlLiJR6ZJcs3dndu3rRdrTlA7TBRCYUYrOSyNJMftGs/E3mu3GuXCGd2yLYgagBRoNoCgVzuI7RQqwBJJUgQrcwQNSK08JeDopHSNdwRoQfEEUpPc25SXZpHb0htc7tJxmg5gMT5EgfeP7mov9pFWZYIhoLQDCkAgqvMiefwO1aOI4YXLYxIJAlGmdfPmDsf+KmHuSUmRL3k0jDlRlSUuSOnUHcEaEHxB0qcq6IidHs3jCLlkEgBbyMjEx6NiyAsDBGJxSQwI7s6HWjgUtFsDZunEQ6vfACkd3FhbsoxMgiAynQ1zWblEzoB1J0A99d+0WxHpBbuPABd0fMwIGTJcX0kDQFwxgDWkdVNY+nTY1p8TyPq0jQnfADNhat74KAluR6ttNjdYaKDLExJIBIUz5EmAsxCjZVACog8FUKs84nnU3LhaMjOIIUQqqoOpCooCrOkmJMak1WuRKXkdWEK5Zp7MtO1+0LYUtLaOSEKYMLisVBIBtsyyNiwr2fZPY/oiCdMUFtFyDlVAUasEQHRQAAojvEkljXJ+hPAf4l88/1VvyU/rG97gL/9vxr1VXTaVGM0pSsydr8L6Xh71v27bqPMqQPnFfIeE45zLowCkKxyWVVeRI9aSSYUGTNfaga+Ldo2/R3btoCFt3rohQTqHYB28cYA6DQU5o21J7eH6+nqK6inGpdFjxr5EggayJUFtokmcco020Gg5zot9ssBqqt4yV+UGsNuw7eqh12JgDpOuv4xTl7MuEicQJ1Mk6DnEDfzrrQz+EqjI5s4Rm/eQ9u2H5BB7ifxpTdo3D9r4BR+FWHZJP8A1BOn2f8A+tulSOxz/wBw/wAoj89vHf4UPVt/1MqsUF5GdeIYahmn94/iYrRb7Vcb4t5iD8R+VWXscc3b3ADy61YdkL7T/wAw6dYnfX/iqrVbemyXCL7Qq52m5OhCjoAD8zP4VmZp3k+ZJraezLQ3Laambh1jSTrpr0gTVl7LtTzJ/fbqZOh93uiolqd3dkxjGPSPN8d/iH3fcKK29p8CgusAo5dT9kdTRVfERqMt3FxWYkKNx+yD+E+7wpwI5aeUdNKtZ4B8FjE91eZHIeBo/RLg+yPcw/GKytGYiO7gOYgxMBOnmdQPAs27Vp4AB2Dt0yReinT0jdCdYHSecxT0T80b4T/TNaOFuxwwbaLfv7qn8qznwqQ1je+VvyLcTxsEqmrDcn1V/NvD4xzwtwwJJLNJ3JIM/EbeA0pVlwEUSBAE/DU/HWmrdB5g/Crxjt6MZ5HIpwvC5EuTI2Xujbm2umpHTYDrVbwLRiCUUkzOpaCJA9ka7c/m/g3glOmq/u9P4Tp5EVS0IyX2WMeTd4fJo91Vi3vtm03WNbTOXjfTz0++oYT/AH/f96VtyA3PxPupJNr9j/TTG/1QsmbbXb4S1geGtPoQWJAc94nRipNuAQBjtiDWftHtX07AizbshRAwADNMatjppGm/rN4UtOGy/wAO3kOuWI2ncmdo8DO9MTsVzu4XwALctNTGk8tPOsorHB2jaWaUlTMs1o7O4rB4PquQPJtgffoPOPGnnsTpcb3qpO3WOvy08aXd7MKQxYFVYMRjriGBkmY03On2fGrznGUaKwlUkL7QMXm8lPyI/wDGq8BcYXFCHRicgfV2JLeDab+Os1t7TtqzW8iRq2oiSMdhoZlimg1qtnhQr92Q7DSTkUSdW1MZEx4e4Gc1NPHtNWqm2Z+01Vbuh1Ilx0OynwJAPwHvz25b1VZv3VJGkTrsdx8a7q8IgA7qmJ1IBOogkk6knmTTg9THK4xpGEpbnZyezeEb0pLiMBIBIMlpE6E7AN8a69bez/o7c4hWvWyox7gU/wDUIgsC32MZ0J3LGYGtY3UqxVgVYbqwhh5g8vHauXqW5TbZ2NJXhpEVDhjonrMQq/vMQq/6iKmuh9HuH9JxdkclLXT/AALA/wBbpS8VbGZOlZ7vg+EWzbS2nqooUeQET5nf31a/fVFZ3MKoLMegAk/Kr1h4r9bdFv7CFbl3xO9u38QHPgq8nrRcvkVNPDMxtqXGLlQWUfZJElfdt7q+edof/Iv/AOfd/wD2E/lX0ivn30itYcXeHtFbg/jQA/6ket8D95iuqXuIwFZO58tPyn51UWRvz6kknTn51X0x5Kffp/Z+XjUhj4D8uXkfjTZzxgEbVR3I2WfeAPfz+RqQetTlQBSW10Xw1PURy00n4eOjCaWeIAMTrIHlO09B41AvzsG2J1EbGMddjQAv9JtA7rrJ01GuhJI0E+MTTUvKfV132HMakHpMz41fKjKgDhdqf4reS/0iijtU/rW/h/pFRWi6NEbuHywXvn1V3VT9keApmb9VP8JH/lVeH9Rf3V/pFMrfZH0MyBdfop8iR+BrKv8A8Rv3bmn8T6VrFI4JkeyEyE4QwnvCV72m+hasMsVFKhjB2zQeL6hx7p/pmqPxCH1h/MjfitVssSNdxo3mND7ufkRTK08NeQv0YuKe2uLLgCGAMQCVY4kaeJU/w1N20AwfHKBDCJJXw/aHLrqOYrVeth1KnYgg+8RWVs0guysshSccSJ0DHUzrAPnNZzxtcoYxzTW2RptLbOqhNddh+NPGn4f8Vyrd+2GIODB2mYBIJ5N4dD8etbP0ZeQj90lfuIqyhuV2YyW10as6M6zeiPJm98EfMfjUd/qp9xH4mo8NlTVnSeM4jC27DdVJE7SBp86WWf2V/nP+yl31Z1ZWXQgglXHykCo2Mky8FcJtEt3jZuZDQeriCwA2Hdd4Hl0rp2BqzHdj5wBoon4nzY1l7NtBWuLiQCEbvEGZyUmQT7IqUvej7jzIGhAJBXYHQaHSDPOqV7zQxktwTRsIB3+81KwNhHkKyjjEP2l+IqvEHJe6eckCDIH2f+Oe3OpowSs9F9E+2TbvsiA3EYZXVTvNbxEC7A9ykDU92ASsH2t/hbPFIMgl1PssNYP7LLqp8iDXhV+lYTiP0hLSrnYW2ys4VMgQZSAe7CqACAfKubxvaVy7xNy6wa2zBIwNy33YI0Mgtqra/lSriskuODpf/GHqdntX6P3bDtir3LW6uoyYD2bgUSCPaiCNdDIrd9B7YN68/soiDwyZ2YefcSuf9HfpM9q8ov3nNlgVJuMWCNoVbIywGhB1jvA6RNe64fjrd0TbuI/irq33E1hPHsZrDN4kSvE8SQcEg3CNjsoP236Lvpu0QOZF+F4YW1gEnUszH1mY6lj4n5aAaAU1LUTA3MnTc9TWTju2LNgTdu208Cwy9yjvH3Cqd8In5s114j6bpHEofasx/Lcb/fXo73bLG0btq1KBDcD3GwUqFykKAzmR1UV4LtLtq5xTK93AQsKqKQAGIYySSWOg1022pjDCW6xfUyShXqLyoypGVGdN0c4fnRlSMqMqKAflRlSMqMqKAflRlSMqM6KA5XabfrW/h/pFTSu0m/Wt7v6RRWqXBY6li4pRRkNVGx10Anxq6A6QchH9mdZpVrh1ZBKgyig6bwNKsLEbFh4AiPcCIFX8RFC5uEcjHhr+NZOP4sqFYCCGMFhoJRh1/Gnm2+ve35wAQOq76x156+FVF24NCgaehHLmZ68hy5+E7ovglOnZz07UIbNiCD60AAR7XmB8QI6R1je6Kx9w/EikhhpFo780UaDnr93PlVm4g/ZQ78xEqOnRjsAfPapTSJk7dlbfH5TCXNPaRgD5GDS+LV7iwFjUHWTMe6mfpDqVzAAJMkSQBEiTygwJO/hTP0tYBBkHnyHieg1HxFTaZU417hLg0KaHSch92/yNdhL5xEqxaBMKYmNYyir2eIDDQ/HQ+BjodCPOpF0EkSJXRvCROvuoJbsTe4wr/wBNzPIAE/AGmG9+y/w/M02ipKihxI5yD0I1+U1VuMUbk/A/lT5ooAzXLlthJnQbjJTG8SI6VgbtFyqEAZhQCx+1IEgiOZAMjbl0PYNZh2ba/wC2n8oqrim7NIzpUM4fiRcQN13B5EaEHyNHoUP2V+AqV4dRsqjyUflQ3Dqfsj7vuqxQd2Xx54O8LiKhBBXFtAC2uhAle8AdOcj7Wje0Fv8AFs3EvLqqlO5ksYnKFVdSBLSWO5idDGU2hBB1B3BJI+dKPAod1B1nWSOuxPWsHie/chmOdeHskiRY5q7dR6p+8T86oeCnfBvE2xP31qqmJ6j+X/mtdqFrM/6F0FsfwH/dVk4dl2NseSEfc1NQNzKnXkpGnxqLgYqdFJjaTB8DOwO3vo2omz1n0c+lHDJwKJduAkIwK4PqpZsUUxBOJURPOvKDgL3oXvKi+gRsZZ++NYCLp+tYSoJESTABM1u7c+kP6VjHDC0VJYkQzMcSFWQghRk3M8ulI43tk3LVi16N0t2VAxEks50e5lhAbEtG+rtSKU07o6k/CnFJtcGBL87NbnaCSDO0QYMzTcH6p8G/OtHH9pve7ltWs2oChfV7ojFYkzEddTqY1DRTcEmuUc7JFRdRdiPRv1X+U/7qPRN7S/yH/dT6KvsRnYj0b9V/lP8AuqRab2l/lP8Aup1Qyzv95o2ILFGy3tD+U/7qPQt7Q/kP+6rehHj/ADN+dQeHHLQ9QdfnM0bUFnD7SDC60sOX2D7I/aoo7WU+mbX2eX7IoopGiOpY4+3ive+yvJug8Kv9YW/a+TflRRWW0rtD6wt+18m/Kj6wt+18m/KiijaG0PrC37Xyb8qPrC37Xyb8qKKNobQPH2/aHwb8qj9NtTMiYicTMdNtqKKNobSly/Zbcjedm123012G/QdKq1ywd4O+4Y79ZGuuutFFFBRC30X1brDwbJgT1MiduhFSO1gNG18VnUDcwRpy0133qaKsm0FE2e2bTGMoI3BBn5AjpTvrC37Xyb8qKK1DaH1hb9r5N+VLucWh/wCoQOihgfjE/CiigKKfpK/95o8Vlv5sfwJ8aunGID/iEjoV/EKKKKAol+Mtn/qEeQIn/TNH6Xb9s/G5RRQFF/rC37Xyb8qPrC37Xyb8qKKA2h9YW/a+TflR9YW/a+TflRRQG0PrC37Xyb8qPrC37Xyb8qKKA2h9YW/a+TflR9YW/a+TflRRQG0PrC37Xyb8qPrC37Xyb8qKKA2h9YW/a+TflR9YW/a+TflRRQG0PrC37Xyb8qPrC37Xyb8qKKA2nH7R4xDcMN05H2R4UUUVBdI//9k=">
            <a:extLst>
              <a:ext uri="{FF2B5EF4-FFF2-40B4-BE49-F238E27FC236}">
                <a16:creationId xmlns:a16="http://schemas.microsoft.com/office/drawing/2014/main" id="{CB20F24B-9588-4FFC-AA6D-E7F93CC28C4D}"/>
              </a:ext>
            </a:extLst>
          </p:cNvPr>
          <p:cNvSpPr>
            <a:spLocks noChangeAspect="1" noChangeArrowheads="1"/>
          </p:cNvSpPr>
          <p:nvPr/>
        </p:nvSpPr>
        <p:spPr bwMode="auto">
          <a:xfrm>
            <a:off x="155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04" name="AutoShape 12" descr="data:image/jpeg;base64,/9j/4AAQSkZJRgABAQAAAQABAAD/2wCEAAkGBhISEBQQEhQUFQ8UEBAPEBQPEhAPDxAQFRAVFBQQFBQXHCYeFxkjGRUUHy8gIycpLCwsFR4xNTAqNSYtLCkBCQoKDgwOGg8PGikkHCUpLCwsKSwsLCwsLCwsLCksKiwsLCwpKSksKSwsKSwpLCwsLCwpLCwsKSwsKSwsKSwsLP/AABEIAMMBAwMBIgACEQEDEQH/xAAcAAABBQEBAQAAAAAAAAAAAAAAAQIDBAUGBwj/xABHEAABAwICBAoIBAMFCQEAAAABAAIDBBESIQUxQVEGBxMXVGFxgaLRFCIyNXORocIlQrHBI1JyYoKSsvAkMzRDU2Oz4fEV/8QAGgEAAgMBAQAAAAAAAAAAAAAAAAQBAgMFBv/EADERAAICAQMDAQYFBAMAAAAAAAABAgMRBBIhEzFhQQUUIlGBwXGx0eHwMlJioSMkJf/aAAwDAQACEQMRAD8A8NShASqCUCROAS4UZLYGWRZPKajJGBEJ10iABOamp7QoZZEjQngIaFPGxUbGoQyMDEhYu14ueCTK2tZDJfksEj32uDYNsM+0hY2n9Bup55IXa45Hsz2gOIB7xY96x6yzga93489zn3NUJCuyRqo8LdPIjbDBGngpqLKxgI5InAJbIAYhOSKQEQlASgKAEDU8NTmMUmBRk0jEiwppYp8KQhBbZgrkJpUxCjIU5MpIbZIlKRWMz6P4AaUm/wDzKX+I7KBrR1NaS1o7gAO5Iq3F/wC7Kb4X3FKgD57ATw1IApmtVTWMcjQxO5NSBikEaq2MxryVjGmOarxgUMkKhSRWdLXJULUilc1Msr5FhLKRqYU5qCUWWK3TsVOMrQpdaXseEdLT4bPYuJKgAlfJuiI+bh5LK43tFYax77e3hd34Qui4lpQeUG3AP1UPHWwBzDtMf6ErmPPSUv8ANjqf/bcf8f3PEKlqovC0Ko5qg9dWvsc3U/1ESLJxCUNWongZZFlMGIwIyX2MgsiykcxNLUFGhtk5rUKSMIyTFck0cSuQ6Le5rntY4sbbG4Alrb6rnYnUFPiIC+i+AXBOOPRXJOaCahj3SXGsOFmj5WSkrJOW2Pc6O2FUFOXzwfNUkNlAWrpuEOi+Se5u4kfJc7I1WptVkcotqKem8FchQkKw4KB6ZRzpojKRKUiuYM+huL8/hlN8L7nIRxfj8MpvhfcUIIPAI1O0KvGrDVmxyslY1W4IblV4wtTR8d3BLWywjqUVpno/F1wAiqqOrdI273NEUB2seG4sY7y35LzTSOjnMJBFiLgjcdoX0XxXU+GiPXIT4QvMeM7Qojq5bDJzy8f3vW/dJqzbGFn92f2LJ9S2yp+nb7nlMrFAQr9VHmqTwupF5RxrI7XgYAhKgKxkaug9Bz1T+TgjdI7K9smtv/M45BemaF4kZ3NDqidke9sbTIf8RsPoug4s6NkVBAWgAvjErztc52ZJPyHcu3ZKDrXl9X7Un1HCHCTwdSNbrisdzM4DcCY6GVzmTukxMLSHNa0awb5KLjJ4Hur+TMcrY3Ma8EPaXB1yCMwcl0MItdzSL2NhcDO2pVqSAiJgkP8AELcUlziPKOzdn25dyzWtsVGPXOcme6XV6meex4Bwg4ta+nBcY+VjF7upzylhvLfa+hXGub5dh3L6wcANq4HjD4DQ1ML542tZVMa54c0AcphF8DxtuBkdY+ia0vtb4lC1fVfctOrqcrueFhqkbGp4aB7nBoabkYgNVxa9wp46Zd2ViRWrTyl3RA2FDoV3XFxwWbV10ccgvE0OlkB1Frcg3vJHyVHhlwb9Fq5oQPVbITH8N3rN+ht3Jfrc+B5aaLezPOM/Q458ahc1aMsSqSMTMZZEb6NpWspY00hdjwF4vZq5+J7ZI6XCTyuEDG7KzWYteu9wCMlFtsa4uUnhCsItvBT4OsBlaOsL6qoYgyJjRqbG0fJoXkGjOJjkpMRqxhDrtHI+ta+QJx2v3L1+R1mEXscNgTsNrXSGn1FUpzmnxhfcY1c1KEILz9j5y4evBqJLf9R36riJQvVuEHFPWvcXslhkuSbEvid9QR9QvPNPcGaqk/4iF7G3sHZOjJ3Y23CrobK9qipLI9qZxnzHkw3qu5TvKgeusjjzYxIUqarGLPobi+92UvwvuchHF+fwym+F9zkKSp8/MKsNKrBSscqMZrkXYitbRr7OCyKWNznBrQXOJs1rQXOcdwAzK7/QXFVpGUB5jbE3Ij0h+F1t+FoJ7jZI6iUYr4ng62ntUeWz17ixnDqQjc/9QuW454QHsd/NH9QSut4AcGZaKN7JZGPxFpGAOAba+/WouMLgf6eyMNlERZjuSzGHA22XG76pWW33SLb7P7v9RdXQjrJTT4f6fqfNFaMyqDwvV9JcR1Ta8dRC87A5r4/qMS4/TPFvpGnuXwF7BmXQETD/AAj1vomqNVTLhSQvctzyjlLJCtOl0DLIHFoGJrXOwG4c7CAXNblYvAN8OtUqelL9WTdRJTqlH5mPSm2opcs9+4FS4aKnbugiHgC6aOdeMaG4YSwkNccUYbGGgWADcNyLWuSbgDMajrXpMGkgQCNRAI7xdeI1mnnVPdLs2z0nRU18J0fLpDOsQaQ60vp/WkinurNd1QsbhRX4KSdw1iCUjdfAbIdXdawOF9feklaNZZh+ZA/da0rdZFeUaR07XJ5xTzkNu3I+0LC2E7h3KdsTSQb4z+a9w76FVKY+s1tssW24Fr3tcZ6rro6BzbCMNbYE2xC5FzfInPavTWy2cm9XxLDO/wCKDRgbJNJaw5NrW312Lr/sqXHFov8A2hstvaiaD2gkeS6riyp8MMh3loF88s8k3jNoQ9jCbjJzbgXtqsjLWkU3/dn/AHg5is/9Frxj/R8+1UVlnTNXQaapeTeW9h7QdRWFKE3RLKyb6uPB2fFZwUinc+qmAeIniONjrFmPCHF7httcW717bTStAsMhq3Lyniem/gTt3VF/nEzyXoomXm/aVkpaiSb7dhWFSdawbUbQdqYwSSSy4w4MY5jYsyGvBju5+WvNxGf8qyxMl5fr+qUhbtTWCj07z3NN8QG1U6yFr2OjeA9jgWua4BzSDrBB1hQCZRyVKy3eqNI1M+d+G2iG0tfNBH/u2uDowTezXNDsPde3csBxXV8Zkl9JTH+zF/4wuUK97ppOVUJPvhfkci9bbJLyIkKCkTIuz6G4v/dlN8L7nIRxfn8Mpvhfc5CCD58atng1wekrJhDHkLYpHkXbG3f1ncFjNXp/E65obUZevjjuduHCbfW6T1lzpplOPcc0tattUX2PRuBfA2loheNuKYizpZLOkO8A/lHULLrjM47cupc3HMRqKssrnBeKndOct03lnVs0vPB0NK/Dcncs7RukvSohUNP8F+LkgBnha9zcZO29tWxQR6XeNxHWLpsFZgYI42MZG2+FsbQ1rbm5sBqzWvWj09rz9hb3eaecLJoGNQzO3quapx2qJ0iVeDWNT9TkuHehIxC+tiY30qItebC3LRjJzHkZmwzHYvF31ANw0ANxEgE31nft7V71wskd6HPg9vkXlu/EG3C8OpKuNrMBaGm7niUgudi5MtDMO1t7HqsvSeypuVTzzhmljcMclczj1SMyG4QDuGoZ9y9HodJERsFzkxo9fJ2oZnrXBaMnY18kjcIYIwGCSxde7bkAbbgnbbrWxHpMhhcf58GViA62TTtzDXFMayl24il2GdJYopyb7nYDSSkbpFcxDXXH1sdanbVLiy0uODpqxM6F+kcta5rhRpC8DhfWWDxA/snz1eSwNPVP8MDe8fQEpjSaZKxPyYam7bW/wKFNIQQ7bnfct7Rc3rNJ1ZX7FzdO/Vu7V0OjgZHNa1riC4D1GlwGeskLqaiPAjpZ5PeuLuQOpnEasdsv6QouMuXDTNINvWI+iTiwhcyjcHhwPLO9sFpthbmOpN4z6GWamY2Fhe7lDcAgZYTvO9DS9y2/zuc/cvf8+fseGaecTIbm9g0Xz1WvZYM7wL21nJddpTgnpAjOnkOu5Ba6+7IOXJV9DLEf4scjM/8AmMc0fMhTpnFpJND+rs+R2nFZU4Wzt3vY7wkfsvRG1i8h4C1pa+XPWGfcu8ZX3C4XtKt+8Sf4fkNaOMZ0x/nqdH6aj05c2a/rUbtIda5/TkxnoxOlfpHrVKq0tYa1z8uklm1mksltDTOTJ2wicVw1nx1sjt4Z/lWCVoaekxTuPUP0Wcvb0R21xXhHjtS82yfliFIlKRbip9DcX/uyl+F9zkJOL/3ZTfC+4pUAeDWXa8VtUGzzN/mjjPyc7zXElw2Ld4G1JZVA7DG4fUFIayG+icfB09HLF8X5PbY5wp2yrmKbSXWr8WkF4qUWj00qs9jdbIniRZDK5SCsVDF0M1OVSOmWb6Yo31ighUMThA/FTyt3xSDwleGuthJzOYFtdgSNZ1f/AFexaSqrscN4I+i8WmnuLZ5ANt2bD35r0fsZPbL8UJ6+KrS+o2kls+4dYi+G+o7O7WVZZKM8J9bKxJuW2Fy75gKhyR12N7Yt2Q2jqy+itUUQeDc4QzAXloFwwmxOZzdmLDau9JLucqqcv6S/SVjcQwh7XGwIuHMcfzON8xqvZa3pCxWuYbGO+Nrrm5u57b2PbYaursVx0mxIXwTaOrp5tJ5LklRfLbqFsyTuC6rRHFW6ojbLVPMbL+rFHblTlre45MFtguexUOLmgbNVlzs+SZjaDqxk2B7rFerQTWyK5Gq1MqJbK+/zL2/HHBmaK4B0NPbBAwuH5pByj/m666CKANFg0AdQARHKFYYQuTKyU3mTb/ESk2uCR+kWwwF73BrA71nONmtBIFydgz1qWqqbtbv15EEat4WJwu0PJU0E0EQvI8NDcwPztJ+l1rQUzmxsDh6wY0OzFsQaLp1yl0u/gW2w4l65ZXc87lDNA14wuaCDrDgCCrTyAq8k4SHYZjz2OXreAFGS57G8hIR7UQ9QkZgPj1HtFiuNqGPheY3+0PkRscOpel1M91w3DdoBjdt9ZvdkU3TdKyShPk6emzFcmM+qUL6pU3TKCSZdCNRvKwsTVazaurSTTrNqZk7VSKXXYRkV77yE9irFS1Ju4qMhduPCR5ibzJsahCFYzPoXi/8AdlN8L7ilScX/ALspvhfcUqAPAQ46le0PIWzMPWR8wqmJSUz/AF2/1D9bLGazFoaqe2afk7+nr+taEOkFyMNUr0NYvPWaY9VC/J1cdep21y5iOsVllYkpaYYVmTofTUjqtYgq0vpaz6BbeaFTU5FcNTcD+UxOdIG3c/Cci29ybE7lsVFY+Rz2sNsJDbkkNBwg3NszrWBo3SkjJjC+1jIbgn1cYcSDfcfJdfSU2VwlseHwc7UypnKPUWVyvqQQU7g4xSYhGMbjmGse4A2AdrLXZD+9s1rVrdCQ4S6MkEYnNbYBgJOTW7SNYzOxW5niUbLYcTL2BuPy/I/6ssuTS7XBlrghzr67k2FsurNN9SyeGuPmZKimpNS5z2yZVLG8es1pLmm5FtW7r67dSljqrjrub5W+iljnOIHEdZGs+yOtQ6QYGvD2nK4BBtc9aZb3PDQltdcd0Xx6/qdvxaSFs8lyPWiBtncWdrPzXpbZV49wFrj6Yb7Ynfq2y9Ohq15f2nFxv+iOpp0rK9yNlsikbMd6zWVKlFQuaTKo0RUu3oNU7eqAnQZ0GfRXyLT6neUwy3VZ0wUbqgINFUTvkXFcPJco/wCp36LpZqtcPw3rL8nn+Y/omtHHdcjZw2QbMF0qhklUBnUT5V6ONYlKYTSLPnkU00ioyvTlUDm6i30IRhxete3VrVjkoTqJB24rkfRVo2XcL7SL9isVlMWH+wfZORuEy++MiUMqLe1NCmnjO0fMhQy0ltRuo7hK1Thr1IbjL0Pf+L8fhlN8L7nIRwA92U3wvuchaCx4A4J0LrOadzmn5OCaErtRVDU2Znlsj2nW17ge4qWOoVKvqsUz3/zOxfMC6jbMlJV5R0434ZtMq1M2uWGJ0oqFg6ExlapG96eq9bpsMac/XIOEDfsKyuXVWtdqdt1dymvTR3clLdY1F7S9DIY4w8F2J4xZn2jdU695cQ61jazr5G99ZVdlY6wb+UOxDeM7kBPrXjEbOxA5pxQxLIjO5Srwu3HHksR6SJbgOvYdl9R+l1VEpyO0EqEBWGtFtSvtUSnUnZ3fYeKx1rX1i9wMx1JYXXzdnmCCVWt1qdns9hChpLsEZyb5Nfgq8srB/Q/9l6NFWrzTRdSBOzfY5jZkutjq1wvaNW+afg73s+SjW0n6nUx16nbXrl461TNrVx3pzp7kzphXdaPT+tc6K5BrlT3dk5R0Dq9QSaQWG6uUElarrTMjcka1RpBcPw4qSWx5/nP+UrXmrFy/CebEG9Tv2K6ugo22pnP19n/DJIyG1Dt6DUO3qAKZjht1WXoXFfI8ypyfqOBvbPP6JpGX+tyjkFjbYbEJrZFOCrl8yYDIke1bPd3KSHSDgMJzG5yrgbjdNOdhtQ4p9y0bJQ5iWyYna2lp3tyF1AYmbHFNa0jLYf1SAAdqEseoSnu7pHv/AAA92U3wvuchHF/7spvhfcULUwyfP7XpXOTS8JhddUwWyTiRPD1XanXUNFlInxpcagxJC9V2lt5Y5RQTk36k0uzSPKslghyyhGnPLX+6c+S+Z1pgKLqxRMlaRqKmZJuVdrk5kliqtGkJYJHvFxllt60tidV0ySS4Scpl2KME7lktUBtK07nfsulbUrkYJfWHaFtsqEnqa9zTOjobdsWvJstqVIKtY4nThUJJ0nTVpselo9LWT6QkNQq9Et1jVdVqJ9Us11QmOqFZUlHcXJapYmmZLgdv7Ky+ZZ9e64HanKK9skIaq3MGiiCnY0yylggLjlq2k5Ad6fZx0m+EK/2bbv8A0omturhwt1DEdpOTe4JXvN8nACw/Lhz2quTXpr1ZA2MjYT8wmONvIKZ853n6qGXXuy1efWpWSkkl2FEuQB2ZqSKnJ6gTYE7TsUDNa06R35jnYWHdtHWqze1Fq473ye38AW20bTD/ALVvG5CfwEd+HU5/sH/O5ItUYSWG8HzwUiEIIHMSYkApbqCQxJLoJSKQyOBRdNShQGRUIQgsF1KwggjqUV0t0AmSEWSE5KO6eCowGQAzHaFoMkVWmixuwhtzmbg2tbadicxypNZNqm48l0Sp3KqsHJMaw2DfVaLfKpOWVXGjGo2E9ZlkyphkUHKJMasoFHayVz1WqnXHenOcopMwtIrDMJyyhIIb3JNmtzJ/ZWLkgC2Fg1AbOsnaU1gIYBcAH1j1lMfKN57VZ8sElFE8pFurZlZUi/8AVPMw2D5klME9tgUxWCtk1JjhIB2pkmzsz7UGQbgmkq2DFsCVZgq8IA681VSsbdDSa5CMmnwfQnAE/htN8L73IScX/uym+F9xSq2Cp88oQhBAIQhAAhCEACEIQAoRdIhBOQQhCCBQVJEMx2jLfnvUSdG6xB61DLJ8nXyU7RH6oDWW/KLXPX3rlwbK/W1bjb1jgIBsDkCs5zs0tTBxTydDV2xk0orsSh6MaiBRiW2BTcS4kYlHiSXRgNxJiSFyZdJdGCMji5Me5BSEXVkVbFxphemoU4KuTYIQhSVBLZF0iAFT4m/LUo1Ox2XcoZZdz3/i/wDdlN8L7nIRxf8Auym+F9zkKSp88oQhAAhCEACEIQAIQhAAhCEACEIQAIQhAEjZcrbNaaCmoQTljwU66iS3UYJySXQCmYkYlGAyPukTMSC5TgMj8SbjTUIwRkEIQpIBCEIAEIQgAT2OTEt0Eo+hOL/3ZTfC+4pUnF/7spvhfcUIILeluAGjuXk/2WIetqY0saMtjWkAdwVXm/0d0aPxeaEIAOb/AEd0aPxeaOb/AEd0aPxeaEIAOb/R3Ro/F5o5v9HdGj8XmhCADm/0d0aPxeaOb/R3Ro/F5oQgA5v9HdGj8Xmjm/0d0aPxeaEIAOb/AEd0aPxeaOb/AEd0aPxeaEIAOb/R3Ro/F5o5v9HdGj8XmhCADm/0d0aPxeaOb/R3Ro/F5oQgA5v9HdGj8Xmjm/0d0aPxeaEIAOb/AEd0aPxeaOb/AEd0aPxeaEIAOb/R3Ro/F5o5v9HdGj8XmhCADm/0d0aPxeaOb/R3Ro/F5oQgA5v9HdGj8Xmjm/0d0aPxeaEIAOb/AEd0aPxeaOb/AEd0aPxeaEIAOb/R3Ro/F5o5v9HdGj8XmhCADm/0d0aPxeaOb/R3Ro/F5oQgDsdCaCgjp2MZGGsaCGgF1gMR60IQgD//2Q==">
            <a:extLst>
              <a:ext uri="{FF2B5EF4-FFF2-40B4-BE49-F238E27FC236}">
                <a16:creationId xmlns:a16="http://schemas.microsoft.com/office/drawing/2014/main" id="{3F3C0AEF-8BCC-031E-CE90-8D685A8CA0CC}"/>
              </a:ext>
            </a:extLst>
          </p:cNvPr>
          <p:cNvSpPr>
            <a:spLocks noChangeAspect="1" noChangeArrowheads="1"/>
          </p:cNvSpPr>
          <p:nvPr/>
        </p:nvSpPr>
        <p:spPr bwMode="auto">
          <a:xfrm>
            <a:off x="155575" y="-890588"/>
            <a:ext cx="2466975" cy="185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33978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D2C054-44F2-1B4F-5201-AC0D23DD6912}"/>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07A989B-892A-67F1-6C7B-02178C385AC3}"/>
              </a:ext>
            </a:extLst>
          </p:cNvPr>
          <p:cNvSpPr>
            <a:spLocks noGrp="1"/>
          </p:cNvSpPr>
          <p:nvPr>
            <p:ph idx="1"/>
          </p:nvPr>
        </p:nvSpPr>
        <p:spPr>
          <a:xfrm>
            <a:off x="177114" y="838200"/>
            <a:ext cx="8991600" cy="2971800"/>
          </a:xfrm>
        </p:spPr>
        <p:txBody>
          <a:bodyPr>
            <a:noAutofit/>
          </a:bodyPr>
          <a:lstStyle/>
          <a:p>
            <a:pPr eaLnBrk="1" hangingPunct="1">
              <a:buFont typeface="Arial" panose="020B0604020202020204" pitchFamily="34" charset="0"/>
              <a:buNone/>
            </a:pPr>
            <a:r>
              <a:rPr lang="en-US" altLang="en-US" sz="4000" b="1" dirty="0"/>
              <a:t>God of the Bible, God in the gospel, </a:t>
            </a:r>
          </a:p>
          <a:p>
            <a:pPr eaLnBrk="1" hangingPunct="1">
              <a:buFont typeface="Arial" panose="020B0604020202020204" pitchFamily="34" charset="0"/>
              <a:buNone/>
            </a:pPr>
            <a:r>
              <a:rPr lang="en-US" altLang="en-US" sz="4000" b="1" dirty="0"/>
              <a:t>hope seen in Jesus, hope yet to come, </a:t>
            </a:r>
          </a:p>
          <a:p>
            <a:pPr eaLnBrk="1" hangingPunct="1">
              <a:buFont typeface="Arial" panose="020B0604020202020204" pitchFamily="34" charset="0"/>
              <a:buNone/>
            </a:pPr>
            <a:r>
              <a:rPr lang="en-US" altLang="en-US" sz="4000" b="1" dirty="0"/>
              <a:t>you are our center, daylight or darkness,</a:t>
            </a:r>
          </a:p>
          <a:p>
            <a:pPr eaLnBrk="1" hangingPunct="1">
              <a:buFont typeface="Arial" panose="020B0604020202020204" pitchFamily="34" charset="0"/>
              <a:buNone/>
            </a:pPr>
            <a:r>
              <a:rPr lang="en-US" altLang="en-US" sz="4000" b="1" dirty="0"/>
              <a:t>freedom or prison, you are our home.</a:t>
            </a:r>
          </a:p>
          <a:p>
            <a:pPr eaLnBrk="1" hangingPunct="1">
              <a:buFont typeface="Arial" panose="020B0604020202020204" pitchFamily="34" charset="0"/>
              <a:buNone/>
            </a:pPr>
            <a:r>
              <a:rPr lang="en-US" altLang="en-US" sz="4000" b="1" dirty="0"/>
              <a:t>Fresh as the morning, sure as the sunrise, </a:t>
            </a:r>
          </a:p>
          <a:p>
            <a:pPr eaLnBrk="1" hangingPunct="1">
              <a:buFont typeface="Arial" panose="020B0604020202020204" pitchFamily="34" charset="0"/>
              <a:buNone/>
            </a:pPr>
            <a:r>
              <a:rPr lang="en-US" altLang="en-US" sz="4000" b="1" dirty="0"/>
              <a:t>God always faithful, you do not change. </a:t>
            </a:r>
          </a:p>
          <a:p>
            <a:pPr eaLnBrk="1" hangingPunct="1">
              <a:buFont typeface="Arial" panose="020B0604020202020204" pitchFamily="34" charset="0"/>
              <a:buNone/>
            </a:pPr>
            <a:r>
              <a:rPr lang="en-US" altLang="en-US" sz="4000" b="1" dirty="0"/>
              <a:t>Fresh as the morning, sure as the sunrise, </a:t>
            </a:r>
          </a:p>
          <a:p>
            <a:pPr eaLnBrk="1" hangingPunct="1">
              <a:buFont typeface="Arial" panose="020B0604020202020204" pitchFamily="34" charset="0"/>
              <a:buNone/>
            </a:pPr>
            <a:r>
              <a:rPr lang="en-US" altLang="en-US" sz="4000" b="1" dirty="0"/>
              <a:t>God always faithful, you do not change.  </a:t>
            </a:r>
          </a:p>
        </p:txBody>
      </p:sp>
      <p:sp>
        <p:nvSpPr>
          <p:cNvPr id="5" name="TextBox 4">
            <a:extLst>
              <a:ext uri="{FF2B5EF4-FFF2-40B4-BE49-F238E27FC236}">
                <a16:creationId xmlns:a16="http://schemas.microsoft.com/office/drawing/2014/main" id="{655235B5-7C66-B704-9C1E-E519DB89BB64}"/>
              </a:ext>
            </a:extLst>
          </p:cNvPr>
          <p:cNvSpPr txBox="1"/>
          <p:nvPr/>
        </p:nvSpPr>
        <p:spPr>
          <a:xfrm>
            <a:off x="152400" y="0"/>
            <a:ext cx="8991600"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VT 420</a:t>
            </a:r>
            <a:endParaRPr kumimoji="0" lang="en-US" sz="36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63248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57D24A-1746-62F7-8C6B-19207B674A31}"/>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D31EB62-519D-DD00-7C3F-6F101C585133}"/>
              </a:ext>
            </a:extLst>
          </p:cNvPr>
          <p:cNvSpPr>
            <a:spLocks noGrp="1"/>
          </p:cNvSpPr>
          <p:nvPr>
            <p:ph idx="1"/>
          </p:nvPr>
        </p:nvSpPr>
        <p:spPr>
          <a:xfrm>
            <a:off x="152400" y="304800"/>
            <a:ext cx="8991600" cy="2971800"/>
          </a:xfrm>
        </p:spPr>
        <p:txBody>
          <a:bodyPr>
            <a:noAutofit/>
          </a:bodyPr>
          <a:lstStyle/>
          <a:p>
            <a:pPr eaLnBrk="1" hangingPunct="1">
              <a:buFont typeface="Arial" panose="020B0604020202020204" pitchFamily="34" charset="0"/>
              <a:buNone/>
            </a:pPr>
            <a:r>
              <a:rPr lang="en-US" altLang="en-US" sz="4000" b="1" dirty="0"/>
              <a:t>God in our struggles, God in our hunger,</a:t>
            </a:r>
          </a:p>
          <a:p>
            <a:pPr eaLnBrk="1" hangingPunct="1">
              <a:buFont typeface="Arial" panose="020B0604020202020204" pitchFamily="34" charset="0"/>
              <a:buNone/>
            </a:pPr>
            <a:r>
              <a:rPr lang="en-US" altLang="en-US" sz="4000" b="1" dirty="0"/>
              <a:t>suffering with us, taking our part, </a:t>
            </a:r>
          </a:p>
          <a:p>
            <a:pPr eaLnBrk="1" hangingPunct="1">
              <a:buFont typeface="Arial" panose="020B0604020202020204" pitchFamily="34" charset="0"/>
              <a:buNone/>
            </a:pPr>
            <a:r>
              <a:rPr lang="en-US" altLang="en-US" sz="4000" b="1" dirty="0"/>
              <a:t>still you </a:t>
            </a:r>
            <a:r>
              <a:rPr lang="en-US" altLang="en-US" sz="4000" b="1" dirty="0" err="1"/>
              <a:t>empow’r</a:t>
            </a:r>
            <a:r>
              <a:rPr lang="en-US" altLang="en-US" sz="4000" b="1" dirty="0"/>
              <a:t> us, mothering Spirit,</a:t>
            </a:r>
          </a:p>
          <a:p>
            <a:pPr eaLnBrk="1" hangingPunct="1">
              <a:buFont typeface="Arial" panose="020B0604020202020204" pitchFamily="34" charset="0"/>
              <a:buNone/>
            </a:pPr>
            <a:r>
              <a:rPr lang="en-US" altLang="en-US" sz="4000" b="1" dirty="0"/>
              <a:t>feeding, sustaining, from your own heart. </a:t>
            </a:r>
          </a:p>
          <a:p>
            <a:pPr eaLnBrk="1" hangingPunct="1">
              <a:buFont typeface="Arial" panose="020B0604020202020204" pitchFamily="34" charset="0"/>
              <a:buNone/>
            </a:pPr>
            <a:r>
              <a:rPr lang="en-US" altLang="en-US" sz="4000" b="1" dirty="0"/>
              <a:t>Fresh as the morning, sure as the sunrise, </a:t>
            </a:r>
          </a:p>
          <a:p>
            <a:pPr eaLnBrk="1" hangingPunct="1">
              <a:buFont typeface="Arial" panose="020B0604020202020204" pitchFamily="34" charset="0"/>
              <a:buNone/>
            </a:pPr>
            <a:r>
              <a:rPr lang="en-US" altLang="en-US" sz="4000" b="1" dirty="0"/>
              <a:t>God always faithful, you do not change. </a:t>
            </a:r>
          </a:p>
          <a:p>
            <a:pPr eaLnBrk="1" hangingPunct="1">
              <a:buFont typeface="Arial" panose="020B0604020202020204" pitchFamily="34" charset="0"/>
              <a:buNone/>
            </a:pPr>
            <a:r>
              <a:rPr lang="en-US" altLang="en-US" sz="4000" b="1" dirty="0"/>
              <a:t>Fresh as the morning, sure as the sunrise, </a:t>
            </a:r>
          </a:p>
          <a:p>
            <a:pPr eaLnBrk="1" hangingPunct="1">
              <a:buFont typeface="Arial" panose="020B0604020202020204" pitchFamily="34" charset="0"/>
              <a:buNone/>
            </a:pPr>
            <a:r>
              <a:rPr lang="en-US" altLang="en-US" sz="4000" b="1" dirty="0"/>
              <a:t>God always faithful, you do not change.  </a:t>
            </a:r>
          </a:p>
        </p:txBody>
      </p:sp>
    </p:spTree>
    <p:extLst>
      <p:ext uri="{BB962C8B-B14F-4D97-AF65-F5344CB8AC3E}">
        <p14:creationId xmlns:p14="http://schemas.microsoft.com/office/powerpoint/2010/main" val="2576646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3D2004-ED26-A208-CF52-7942022341DF}"/>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2E1FD0B-398D-9438-5E59-647FE725A83F}"/>
              </a:ext>
            </a:extLst>
          </p:cNvPr>
          <p:cNvSpPr>
            <a:spLocks noGrp="1"/>
          </p:cNvSpPr>
          <p:nvPr>
            <p:ph idx="1"/>
          </p:nvPr>
        </p:nvSpPr>
        <p:spPr>
          <a:xfrm>
            <a:off x="152400" y="152400"/>
            <a:ext cx="8991600" cy="2971800"/>
          </a:xfrm>
        </p:spPr>
        <p:txBody>
          <a:bodyPr>
            <a:noAutofit/>
          </a:bodyPr>
          <a:lstStyle/>
          <a:p>
            <a:pPr eaLnBrk="1" hangingPunct="1">
              <a:buFont typeface="Arial" panose="020B0604020202020204" pitchFamily="34" charset="0"/>
              <a:buNone/>
            </a:pPr>
            <a:r>
              <a:rPr lang="en-US" altLang="en-US" sz="4000" b="1" dirty="0"/>
              <a:t>Those without status,                                                   those who are nothing, </a:t>
            </a:r>
          </a:p>
          <a:p>
            <a:pPr eaLnBrk="1" hangingPunct="1">
              <a:buFont typeface="Arial" panose="020B0604020202020204" pitchFamily="34" charset="0"/>
              <a:buNone/>
            </a:pPr>
            <a:r>
              <a:rPr lang="en-US" altLang="en-US" sz="4000" b="1" dirty="0"/>
              <a:t>you have made royal, gifted with rights, </a:t>
            </a:r>
          </a:p>
          <a:p>
            <a:pPr eaLnBrk="1" hangingPunct="1">
              <a:buFont typeface="Arial" panose="020B0604020202020204" pitchFamily="34" charset="0"/>
              <a:buNone/>
            </a:pPr>
            <a:r>
              <a:rPr lang="en-US" altLang="en-US" sz="4000" b="1" dirty="0"/>
              <a:t>chosen as partners, midwives of justice, </a:t>
            </a:r>
          </a:p>
          <a:p>
            <a:pPr eaLnBrk="1" hangingPunct="1">
              <a:buFont typeface="Arial" panose="020B0604020202020204" pitchFamily="34" charset="0"/>
              <a:buNone/>
            </a:pPr>
            <a:r>
              <a:rPr lang="en-US" altLang="en-US" sz="4000" b="1" dirty="0"/>
              <a:t>birthing new systems, lighting new lights. </a:t>
            </a:r>
          </a:p>
          <a:p>
            <a:pPr eaLnBrk="1" hangingPunct="1">
              <a:buFont typeface="Arial" panose="020B0604020202020204" pitchFamily="34" charset="0"/>
              <a:buNone/>
            </a:pPr>
            <a:r>
              <a:rPr lang="en-US" altLang="en-US" sz="4000" b="1" dirty="0"/>
              <a:t>Fresh as the morning, sure as the sunrise, </a:t>
            </a:r>
          </a:p>
          <a:p>
            <a:pPr eaLnBrk="1" hangingPunct="1">
              <a:buFont typeface="Arial" panose="020B0604020202020204" pitchFamily="34" charset="0"/>
              <a:buNone/>
            </a:pPr>
            <a:r>
              <a:rPr lang="en-US" altLang="en-US" sz="4000" b="1" dirty="0"/>
              <a:t>God always faithful, you do not change. </a:t>
            </a:r>
          </a:p>
          <a:p>
            <a:pPr eaLnBrk="1" hangingPunct="1">
              <a:buFont typeface="Arial" panose="020B0604020202020204" pitchFamily="34" charset="0"/>
              <a:buNone/>
            </a:pPr>
            <a:r>
              <a:rPr lang="en-US" altLang="en-US" sz="4000" b="1" dirty="0"/>
              <a:t>Fresh as the morning, sure as the sunrise, </a:t>
            </a:r>
          </a:p>
          <a:p>
            <a:pPr eaLnBrk="1" hangingPunct="1">
              <a:buFont typeface="Arial" panose="020B0604020202020204" pitchFamily="34" charset="0"/>
              <a:buNone/>
            </a:pPr>
            <a:r>
              <a:rPr lang="en-US" altLang="en-US" sz="4000" b="1" dirty="0"/>
              <a:t>God always faithful, you do not change.  </a:t>
            </a:r>
          </a:p>
        </p:txBody>
      </p:sp>
    </p:spTree>
    <p:extLst>
      <p:ext uri="{BB962C8B-B14F-4D97-AF65-F5344CB8AC3E}">
        <p14:creationId xmlns:p14="http://schemas.microsoft.com/office/powerpoint/2010/main" val="24235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08D1F1-9C3F-DAEE-537B-0637F37E0410}"/>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DCBAD62-5F27-2DC9-77D2-9D214D4C1029}"/>
              </a:ext>
            </a:extLst>
          </p:cNvPr>
          <p:cNvSpPr>
            <a:spLocks noGrp="1"/>
          </p:cNvSpPr>
          <p:nvPr>
            <p:ph idx="1"/>
          </p:nvPr>
        </p:nvSpPr>
        <p:spPr>
          <a:xfrm>
            <a:off x="152400" y="152400"/>
            <a:ext cx="8991600" cy="2971800"/>
          </a:xfrm>
        </p:spPr>
        <p:txBody>
          <a:bodyPr>
            <a:noAutofit/>
          </a:bodyPr>
          <a:lstStyle/>
          <a:p>
            <a:pPr eaLnBrk="1" hangingPunct="1">
              <a:buFont typeface="Arial" panose="020B0604020202020204" pitchFamily="34" charset="0"/>
              <a:buNone/>
            </a:pPr>
            <a:r>
              <a:rPr lang="en-US" altLang="en-US" sz="4000" b="1" dirty="0"/>
              <a:t>Not by your finger, not by your anger </a:t>
            </a:r>
          </a:p>
          <a:p>
            <a:pPr eaLnBrk="1" hangingPunct="1">
              <a:buFont typeface="Arial" panose="020B0604020202020204" pitchFamily="34" charset="0"/>
              <a:buNone/>
            </a:pPr>
            <a:r>
              <a:rPr lang="en-US" altLang="en-US" sz="4000" b="1" dirty="0"/>
              <a:t>will our world order change in a day, </a:t>
            </a:r>
          </a:p>
          <a:p>
            <a:pPr eaLnBrk="1" hangingPunct="1">
              <a:buFont typeface="Arial" panose="020B0604020202020204" pitchFamily="34" charset="0"/>
              <a:buNone/>
            </a:pPr>
            <a:r>
              <a:rPr lang="en-US" altLang="en-US" sz="4000" b="1" dirty="0"/>
              <a:t>but by your people, fearless and faithful, </a:t>
            </a:r>
          </a:p>
          <a:p>
            <a:pPr eaLnBrk="1" hangingPunct="1">
              <a:buFont typeface="Arial" panose="020B0604020202020204" pitchFamily="34" charset="0"/>
              <a:buNone/>
            </a:pPr>
            <a:r>
              <a:rPr lang="en-US" altLang="en-US" sz="4000" b="1" dirty="0"/>
              <a:t>small paper lanterns, lighting the way. </a:t>
            </a:r>
          </a:p>
          <a:p>
            <a:pPr eaLnBrk="1" hangingPunct="1">
              <a:buFont typeface="Arial" panose="020B0604020202020204" pitchFamily="34" charset="0"/>
              <a:buNone/>
            </a:pPr>
            <a:r>
              <a:rPr lang="en-US" altLang="en-US" sz="4000" b="1" dirty="0"/>
              <a:t>Fresh as the morning, sure as the sunrise, </a:t>
            </a:r>
          </a:p>
          <a:p>
            <a:pPr eaLnBrk="1" hangingPunct="1">
              <a:buFont typeface="Arial" panose="020B0604020202020204" pitchFamily="34" charset="0"/>
              <a:buNone/>
            </a:pPr>
            <a:r>
              <a:rPr lang="en-US" altLang="en-US" sz="4000" b="1" dirty="0"/>
              <a:t>God always faithful, you do not change. </a:t>
            </a:r>
          </a:p>
          <a:p>
            <a:pPr eaLnBrk="1" hangingPunct="1">
              <a:buFont typeface="Arial" panose="020B0604020202020204" pitchFamily="34" charset="0"/>
              <a:buNone/>
            </a:pPr>
            <a:r>
              <a:rPr lang="en-US" altLang="en-US" sz="4000" b="1" dirty="0"/>
              <a:t>Fresh as the morning, sure as the sunrise, </a:t>
            </a:r>
          </a:p>
          <a:p>
            <a:pPr eaLnBrk="1" hangingPunct="1">
              <a:buFont typeface="Arial" panose="020B0604020202020204" pitchFamily="34" charset="0"/>
              <a:buNone/>
            </a:pPr>
            <a:r>
              <a:rPr lang="en-US" altLang="en-US" sz="4000" b="1" dirty="0"/>
              <a:t>God always faithful, you do not change.  </a:t>
            </a:r>
          </a:p>
        </p:txBody>
      </p:sp>
    </p:spTree>
    <p:extLst>
      <p:ext uri="{BB962C8B-B14F-4D97-AF65-F5344CB8AC3E}">
        <p14:creationId xmlns:p14="http://schemas.microsoft.com/office/powerpoint/2010/main" val="925690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46C8FA-B671-787E-4B11-6C19905E67D7}"/>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A69F68B-6509-183A-B61C-33C3B9212307}"/>
              </a:ext>
            </a:extLst>
          </p:cNvPr>
          <p:cNvSpPr>
            <a:spLocks noGrp="1"/>
          </p:cNvSpPr>
          <p:nvPr>
            <p:ph idx="1"/>
          </p:nvPr>
        </p:nvSpPr>
        <p:spPr>
          <a:xfrm>
            <a:off x="152400" y="152400"/>
            <a:ext cx="8991600" cy="2971800"/>
          </a:xfrm>
        </p:spPr>
        <p:txBody>
          <a:bodyPr>
            <a:noAutofit/>
          </a:bodyPr>
          <a:lstStyle/>
          <a:p>
            <a:pPr eaLnBrk="1" hangingPunct="1">
              <a:buFont typeface="Arial" panose="020B0604020202020204" pitchFamily="34" charset="0"/>
              <a:buNone/>
            </a:pPr>
            <a:r>
              <a:rPr lang="en-US" altLang="en-US" sz="4000" b="1" dirty="0"/>
              <a:t>Hope we must carry, shining and certain </a:t>
            </a:r>
          </a:p>
          <a:p>
            <a:pPr eaLnBrk="1" hangingPunct="1">
              <a:buFont typeface="Arial" panose="020B0604020202020204" pitchFamily="34" charset="0"/>
              <a:buNone/>
            </a:pPr>
            <a:r>
              <a:rPr lang="en-US" altLang="en-US" sz="4000" b="1" dirty="0"/>
              <a:t>through all our turmoil, terror and loss, </a:t>
            </a:r>
          </a:p>
          <a:p>
            <a:pPr eaLnBrk="1" hangingPunct="1">
              <a:buFont typeface="Arial" panose="020B0604020202020204" pitchFamily="34" charset="0"/>
              <a:buNone/>
            </a:pPr>
            <a:r>
              <a:rPr lang="en-US" altLang="en-US" sz="4000" b="1" dirty="0"/>
              <a:t>bonding us gladly one to the other, </a:t>
            </a:r>
          </a:p>
          <a:p>
            <a:pPr eaLnBrk="1" hangingPunct="1">
              <a:buFont typeface="Arial" panose="020B0604020202020204" pitchFamily="34" charset="0"/>
              <a:buNone/>
            </a:pPr>
            <a:r>
              <a:rPr lang="en-US" altLang="en-US" sz="4000" b="1" dirty="0"/>
              <a:t>till our world changes, facing the cross. </a:t>
            </a:r>
          </a:p>
          <a:p>
            <a:pPr eaLnBrk="1" hangingPunct="1">
              <a:buFont typeface="Arial" panose="020B0604020202020204" pitchFamily="34" charset="0"/>
              <a:buNone/>
            </a:pPr>
            <a:r>
              <a:rPr lang="en-US" altLang="en-US" sz="4000" b="1" dirty="0"/>
              <a:t>Fresh as the morning, sure as the sunrise, </a:t>
            </a:r>
          </a:p>
          <a:p>
            <a:pPr eaLnBrk="1" hangingPunct="1">
              <a:buFont typeface="Arial" panose="020B0604020202020204" pitchFamily="34" charset="0"/>
              <a:buNone/>
            </a:pPr>
            <a:r>
              <a:rPr lang="en-US" altLang="en-US" sz="4000" b="1" dirty="0"/>
              <a:t>God always faithful, you do not change. </a:t>
            </a:r>
          </a:p>
          <a:p>
            <a:pPr eaLnBrk="1" hangingPunct="1">
              <a:buFont typeface="Arial" panose="020B0604020202020204" pitchFamily="34" charset="0"/>
              <a:buNone/>
            </a:pPr>
            <a:r>
              <a:rPr lang="en-US" altLang="en-US" sz="4000" b="1" dirty="0"/>
              <a:t>Fresh as the morning, sure as the sunrise, </a:t>
            </a:r>
          </a:p>
          <a:p>
            <a:pPr eaLnBrk="1" hangingPunct="1">
              <a:buFont typeface="Arial" panose="020B0604020202020204" pitchFamily="34" charset="0"/>
              <a:buNone/>
            </a:pPr>
            <a:r>
              <a:rPr lang="en-US" altLang="en-US" sz="4000" b="1" dirty="0"/>
              <a:t>God always faithful, you do not change.  </a:t>
            </a:r>
          </a:p>
        </p:txBody>
      </p:sp>
      <p:sp>
        <p:nvSpPr>
          <p:cNvPr id="2" name="TextBox 1">
            <a:extLst>
              <a:ext uri="{FF2B5EF4-FFF2-40B4-BE49-F238E27FC236}">
                <a16:creationId xmlns:a16="http://schemas.microsoft.com/office/drawing/2014/main" id="{AFCED2BE-6E69-6143-C5CF-A317179B6B65}"/>
              </a:ext>
            </a:extLst>
          </p:cNvPr>
          <p:cNvSpPr txBox="1"/>
          <p:nvPr/>
        </p:nvSpPr>
        <p:spPr>
          <a:xfrm>
            <a:off x="0" y="5987375"/>
            <a:ext cx="9144000" cy="125162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375"/>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Arial" panose="020B0604020202020204" pitchFamily="34" charset="0"/>
              </a:rPr>
              <a:t>Text: </a:t>
            </a:r>
            <a:r>
              <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mn-ea"/>
                <a:cs typeface="Arial" panose="020B0604020202020204" pitchFamily="34" charset="0"/>
              </a:rPr>
              <a:t>Shirley Erena Murray, ©1996 Hope Publishing Co. </a:t>
            </a:r>
            <a:r>
              <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Arial" panose="020B0604020202020204" pitchFamily="34" charset="0"/>
              </a:rPr>
              <a:t>Music: </a:t>
            </a:r>
            <a:r>
              <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mn-ea"/>
                <a:cs typeface="Arial" panose="020B0604020202020204" pitchFamily="34" charset="0"/>
              </a:rPr>
              <a:t>Tony E. Alonso, ©2001 GIA Publications, Inc. </a:t>
            </a: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Reprinted &amp; Streamed with permission under One License A-740029. All rights reserved.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80277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46DE88-E7EA-97DC-5CD9-7408858898EA}"/>
            </a:ext>
          </a:extLst>
        </p:cNvPr>
        <p:cNvGrpSpPr/>
        <p:nvPr/>
      </p:nvGrpSpPr>
      <p:grpSpPr>
        <a:xfrm>
          <a:off x="0" y="0"/>
          <a:ext cx="0" cy="0"/>
          <a:chOff x="0" y="0"/>
          <a:chExt cx="0" cy="0"/>
        </a:xfrm>
      </p:grpSpPr>
      <p:sp>
        <p:nvSpPr>
          <p:cNvPr id="6147" name="TextBox 2">
            <a:extLst>
              <a:ext uri="{FF2B5EF4-FFF2-40B4-BE49-F238E27FC236}">
                <a16:creationId xmlns:a16="http://schemas.microsoft.com/office/drawing/2014/main" id="{70AA36D1-C954-EC0F-8F56-BF3AFBCA5442}"/>
              </a:ext>
            </a:extLst>
          </p:cNvPr>
          <p:cNvSpPr txBox="1">
            <a:spLocks noChangeArrowheads="1"/>
          </p:cNvSpPr>
          <p:nvPr/>
        </p:nvSpPr>
        <p:spPr bwMode="auto">
          <a:xfrm>
            <a:off x="152400" y="724946"/>
            <a:ext cx="8839200" cy="5632311"/>
          </a:xfrm>
          <a:prstGeom prst="rect">
            <a:avLst/>
          </a:prstGeom>
          <a:noFill/>
          <a:ln w="9525">
            <a:noFill/>
            <a:miter lim="800000"/>
            <a:headEnd/>
            <a:tailEnd/>
          </a:ln>
        </p:spPr>
        <p:txBody>
          <a:bodyPr wrap="square">
            <a:spAutoFit/>
          </a:bodyPr>
          <a:lstStyle/>
          <a:p>
            <a:r>
              <a:rPr lang="en-US" sz="4000" dirty="0">
                <a:latin typeface="+mn-lt"/>
              </a:rPr>
              <a:t>L:Let us come before God with honest hearts, bringing our pain and our silence, our numbness and our fear. </a:t>
            </a:r>
          </a:p>
          <a:p>
            <a:r>
              <a:rPr lang="en-US" sz="4000" i="1" dirty="0">
                <a:solidFill>
                  <a:prstClr val="black"/>
                </a:solidFill>
                <a:latin typeface="+mn-lt"/>
                <a:ea typeface="Calibri" panose="020F0502020204030204" pitchFamily="34" charset="0"/>
              </a:rPr>
              <a:t>                (pause for reflection)</a:t>
            </a:r>
          </a:p>
          <a:p>
            <a:r>
              <a:rPr lang="en-US" sz="4000" dirty="0">
                <a:solidFill>
                  <a:prstClr val="black"/>
                </a:solidFill>
                <a:latin typeface="+mn-lt"/>
                <a:ea typeface="Calibri" panose="020F0502020204030204" pitchFamily="34" charset="0"/>
              </a:rPr>
              <a:t>L: God of mercy, we confess that we are slow to mourn. </a:t>
            </a:r>
          </a:p>
          <a:p>
            <a:r>
              <a:rPr lang="en-US" sz="4000" b="1" dirty="0">
                <a:solidFill>
                  <a:prstClr val="black"/>
                </a:solidFill>
                <a:latin typeface="+mn-lt"/>
                <a:ea typeface="Calibri" panose="020F0502020204030204" pitchFamily="34" charset="0"/>
              </a:rPr>
              <a:t>P: We numb our sorrow, dismiss our pain, and rush past the grief of others. </a:t>
            </a:r>
          </a:p>
          <a:p>
            <a:endParaRPr kumimoji="0" lang="en-US" sz="4000" b="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E421E4F3-CC2C-DA72-1E2A-01AD4AE23037}"/>
              </a:ext>
            </a:extLst>
          </p:cNvPr>
          <p:cNvSpPr txBox="1"/>
          <p:nvPr/>
        </p:nvSpPr>
        <p:spPr>
          <a:xfrm>
            <a:off x="152400" y="0"/>
            <a:ext cx="9372600"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prstClr val="black"/>
                </a:solidFill>
                <a:effectLst/>
                <a:uLnTx/>
                <a:uFillTx/>
                <a:latin typeface="+mj-lt"/>
                <a:ea typeface="+mn-ea"/>
                <a:cs typeface="Arial" panose="020B0604020202020204" pitchFamily="34" charset="0"/>
              </a:rPr>
              <a:t>Confession and Assurance</a:t>
            </a:r>
            <a:endParaRPr kumimoji="0" lang="en-US" sz="4000" b="0" i="0" u="sng"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Tree>
    <p:extLst>
      <p:ext uri="{BB962C8B-B14F-4D97-AF65-F5344CB8AC3E}">
        <p14:creationId xmlns:p14="http://schemas.microsoft.com/office/powerpoint/2010/main" val="1573662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101103</TotalTime>
  <Words>1392</Words>
  <Application>Microsoft Office PowerPoint</Application>
  <PresentationFormat>On-screen Show (4:3)</PresentationFormat>
  <Paragraphs>147</Paragraphs>
  <Slides>25</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Amienne</vt:lpstr>
      <vt:lpstr>Aptos</vt:lpstr>
      <vt:lpstr>Aptos Display</vt:lpstr>
      <vt:lpstr>Arial</vt:lpstr>
      <vt:lpstr>Calibri</vt:lpstr>
      <vt:lpstr>Lato</vt:lpstr>
      <vt:lpstr>Lucida Calligraphy</vt:lpstr>
      <vt:lpstr>Office Theme</vt:lpstr>
      <vt:lpstr>1_Office Theme</vt:lpstr>
      <vt:lpstr>Welcome to First Mennonite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Children’s Story</vt:lpstr>
      <vt:lpstr>PowerPoint Presentation</vt:lpstr>
      <vt:lpstr>PowerPoint Presentation</vt:lpstr>
      <vt:lpstr>PowerPoint Presentation</vt:lpstr>
      <vt:lpstr>PowerPoint Presentation</vt:lpstr>
      <vt:lpstr>Sharing and Prayer</vt:lpstr>
      <vt:lpstr>Benediction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 to Worship</dc:title>
  <dc:creator>Owner</dc:creator>
  <cp:lastModifiedBy>First Mennonite Church</cp:lastModifiedBy>
  <cp:revision>1807</cp:revision>
  <cp:lastPrinted>2025-08-23T16:55:18Z</cp:lastPrinted>
  <dcterms:created xsi:type="dcterms:W3CDTF">2011-12-23T04:23:37Z</dcterms:created>
  <dcterms:modified xsi:type="dcterms:W3CDTF">2025-09-16T21:20:51Z</dcterms:modified>
</cp:coreProperties>
</file>